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3"/>
  </p:notesMasterIdLst>
  <p:handoutMasterIdLst>
    <p:handoutMasterId r:id="rId4"/>
  </p:handoutMasterIdLst>
  <p:sldIdLst>
    <p:sldId id="256" r:id="rId2"/>
  </p:sldIdLst>
  <p:sldSz cx="19202400" cy="27432000"/>
  <p:notesSz cx="9296400" cy="6858000"/>
  <p:custDataLst>
    <p:tags r:id="rId5"/>
  </p:custDataLst>
  <p:defaultTextStyle>
    <a:defPPr>
      <a:defRPr lang="en-US"/>
    </a:defPPr>
    <a:lvl1pPr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1pPr>
    <a:lvl2pPr marL="1328738" indent="-862013"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2pPr>
    <a:lvl3pPr marL="2660650" indent="-1728788"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3pPr>
    <a:lvl4pPr marL="3992563" indent="-2593975"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4pPr>
    <a:lvl5pPr marL="5326063" indent="-3460750"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5pPr>
    <a:lvl6pPr marL="2286000" algn="l" defTabSz="914400" rtl="0" eaLnBrk="1" latinLnBrk="0" hangingPunct="1">
      <a:defRPr sz="5200" kern="1200">
        <a:solidFill>
          <a:schemeClr val="tx1"/>
        </a:solidFill>
        <a:latin typeface="Arial" panose="020B0604020202020204" pitchFamily="34" charset="0"/>
        <a:ea typeface="+mn-ea"/>
        <a:cs typeface="+mn-cs"/>
      </a:defRPr>
    </a:lvl6pPr>
    <a:lvl7pPr marL="2743200" algn="l" defTabSz="914400" rtl="0" eaLnBrk="1" latinLnBrk="0" hangingPunct="1">
      <a:defRPr sz="5200" kern="1200">
        <a:solidFill>
          <a:schemeClr val="tx1"/>
        </a:solidFill>
        <a:latin typeface="Arial" panose="020B0604020202020204" pitchFamily="34" charset="0"/>
        <a:ea typeface="+mn-ea"/>
        <a:cs typeface="+mn-cs"/>
      </a:defRPr>
    </a:lvl7pPr>
    <a:lvl8pPr marL="3200400" algn="l" defTabSz="914400" rtl="0" eaLnBrk="1" latinLnBrk="0" hangingPunct="1">
      <a:defRPr sz="5200" kern="1200">
        <a:solidFill>
          <a:schemeClr val="tx1"/>
        </a:solidFill>
        <a:latin typeface="Arial" panose="020B0604020202020204" pitchFamily="34" charset="0"/>
        <a:ea typeface="+mn-ea"/>
        <a:cs typeface="+mn-cs"/>
      </a:defRPr>
    </a:lvl8pPr>
    <a:lvl9pPr marL="3657600" algn="l" defTabSz="914400" rtl="0" eaLnBrk="1" latinLnBrk="0" hangingPunct="1">
      <a:defRPr sz="52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8641">
          <p15:clr>
            <a:srgbClr val="A4A3A4"/>
          </p15:clr>
        </p15:guide>
        <p15:guide id="2" pos="6049">
          <p15:clr>
            <a:srgbClr val="A4A3A4"/>
          </p15:clr>
        </p15:guide>
      </p15:sldGuideLst>
    </p:ext>
    <p:ext uri="{2D200454-40CA-4A62-9FC3-DE9A4176ACB9}">
      <p15:notesGuideLst xmlns:p15="http://schemas.microsoft.com/office/powerpoint/2012/main">
        <p15:guide id="1" orient="horz" pos="2160">
          <p15:clr>
            <a:srgbClr val="A4A3A4"/>
          </p15:clr>
        </p15:guide>
        <p15:guide id="2" pos="292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1BD"/>
    <a:srgbClr val="F79646"/>
    <a:srgbClr val="9BBB59"/>
    <a:srgbClr val="1F497D"/>
    <a:srgbClr val="EFF4E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51" autoAdjust="0"/>
    <p:restoredTop sz="89129" autoAdjust="0"/>
  </p:normalViewPr>
  <p:slideViewPr>
    <p:cSldViewPr>
      <p:cViewPr>
        <p:scale>
          <a:sx n="30" d="100"/>
          <a:sy n="30" d="100"/>
        </p:scale>
        <p:origin x="2798" y="-34"/>
      </p:cViewPr>
      <p:guideLst>
        <p:guide orient="horz" pos="8641"/>
        <p:guide pos="604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07" d="100"/>
          <a:sy n="107" d="100"/>
        </p:scale>
        <p:origin x="-852" y="-78"/>
      </p:cViewPr>
      <p:guideLst>
        <p:guide orient="horz" pos="2160"/>
        <p:guide pos="292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tags" Target="tags/tag1.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9075" cy="342900"/>
          </a:xfrm>
          <a:prstGeom prst="rect">
            <a:avLst/>
          </a:prstGeom>
        </p:spPr>
        <p:txBody>
          <a:bodyPr vert="horz" lIns="92302" tIns="46151" rIns="92302" bIns="46151" rtlCol="0"/>
          <a:lstStyle>
            <a:lvl1pPr algn="l" defTabSz="2637155"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5265738" y="0"/>
            <a:ext cx="4029075" cy="342900"/>
          </a:xfrm>
          <a:prstGeom prst="rect">
            <a:avLst/>
          </a:prstGeom>
        </p:spPr>
        <p:txBody>
          <a:bodyPr vert="horz" lIns="92302" tIns="46151" rIns="92302" bIns="46151" rtlCol="0"/>
          <a:lstStyle>
            <a:lvl1pPr algn="r" defTabSz="2637155" eaLnBrk="1" fontAlgn="auto" hangingPunct="1">
              <a:spcBef>
                <a:spcPts val="0"/>
              </a:spcBef>
              <a:spcAft>
                <a:spcPts val="0"/>
              </a:spcAft>
              <a:defRPr sz="1200">
                <a:latin typeface="+mn-lt"/>
              </a:defRPr>
            </a:lvl1pPr>
          </a:lstStyle>
          <a:p>
            <a:pPr>
              <a:defRPr/>
            </a:pPr>
            <a:fld id="{9AECE8BD-A103-4A42-866C-CF1FD9DA318F}" type="datetimeFigureOut">
              <a:rPr lang="en-US"/>
              <a:pPr>
                <a:defRPr/>
              </a:pPr>
              <a:t>2/27/2018</a:t>
            </a:fld>
            <a:endParaRPr lang="en-US" dirty="0"/>
          </a:p>
        </p:txBody>
      </p:sp>
      <p:sp>
        <p:nvSpPr>
          <p:cNvPr id="4" name="Slide Image Placeholder 3"/>
          <p:cNvSpPr>
            <a:spLocks noGrp="1" noRot="1" noChangeAspect="1"/>
          </p:cNvSpPr>
          <p:nvPr>
            <p:ph type="sldImg" idx="2"/>
          </p:nvPr>
        </p:nvSpPr>
        <p:spPr>
          <a:xfrm>
            <a:off x="3748088" y="514350"/>
            <a:ext cx="1800225" cy="2571750"/>
          </a:xfrm>
          <a:prstGeom prst="rect">
            <a:avLst/>
          </a:prstGeom>
          <a:noFill/>
          <a:ln w="12700">
            <a:solidFill>
              <a:prstClr val="black"/>
            </a:solidFill>
          </a:ln>
        </p:spPr>
        <p:txBody>
          <a:bodyPr vert="horz" lIns="92302" tIns="46151" rIns="92302" bIns="46151" rtlCol="0" anchor="ctr"/>
          <a:lstStyle/>
          <a:p>
            <a:pPr lvl="0"/>
            <a:endParaRPr lang="en-US" noProof="0" dirty="0"/>
          </a:p>
        </p:txBody>
      </p:sp>
      <p:sp>
        <p:nvSpPr>
          <p:cNvPr id="5" name="Notes Placeholder 4"/>
          <p:cNvSpPr>
            <a:spLocks noGrp="1"/>
          </p:cNvSpPr>
          <p:nvPr>
            <p:ph type="body" sz="quarter" idx="3"/>
          </p:nvPr>
        </p:nvSpPr>
        <p:spPr>
          <a:xfrm>
            <a:off x="930275" y="3257550"/>
            <a:ext cx="7435850" cy="3086100"/>
          </a:xfrm>
          <a:prstGeom prst="rect">
            <a:avLst/>
          </a:prstGeom>
        </p:spPr>
        <p:txBody>
          <a:bodyPr vert="horz" lIns="92302" tIns="46151" rIns="92302" bIns="46151"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6513513"/>
            <a:ext cx="4029075" cy="342900"/>
          </a:xfrm>
          <a:prstGeom prst="rect">
            <a:avLst/>
          </a:prstGeom>
        </p:spPr>
        <p:txBody>
          <a:bodyPr vert="horz" lIns="92302" tIns="46151" rIns="92302" bIns="46151" rtlCol="0" anchor="b"/>
          <a:lstStyle>
            <a:lvl1pPr algn="l" defTabSz="2637155"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5265738" y="6513513"/>
            <a:ext cx="4029075" cy="342900"/>
          </a:xfrm>
          <a:prstGeom prst="rect">
            <a:avLst/>
          </a:prstGeom>
        </p:spPr>
        <p:txBody>
          <a:bodyPr vert="horz" wrap="square" lIns="92302" tIns="46151" rIns="92302" bIns="46151" numCol="1" anchor="b" anchorCtr="0" compatLnSpc="1">
            <a:prstTxWarp prst="textNoShape">
              <a:avLst/>
            </a:prstTxWarp>
          </a:bodyPr>
          <a:lstStyle>
            <a:lvl1pPr algn="r" defTabSz="2636838" eaLnBrk="1" hangingPunct="1">
              <a:defRPr sz="1200" smtClean="0">
                <a:latin typeface="Calibri" panose="020F0502020204030204" pitchFamily="34" charset="0"/>
              </a:defRPr>
            </a:lvl1pPr>
          </a:lstStyle>
          <a:p>
            <a:pPr>
              <a:defRPr/>
            </a:pPr>
            <a:fld id="{A619BFD9-D17C-4CFB-A77B-E482934F9F2D}"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defTabSz="2660650" rtl="0" eaLnBrk="0" fontAlgn="base" hangingPunct="0">
      <a:spcBef>
        <a:spcPct val="30000"/>
      </a:spcBef>
      <a:spcAft>
        <a:spcPct val="0"/>
      </a:spcAft>
      <a:defRPr sz="3500" kern="1200">
        <a:solidFill>
          <a:schemeClr val="tx1"/>
        </a:solidFill>
        <a:latin typeface="+mn-lt"/>
        <a:ea typeface="+mn-ea"/>
        <a:cs typeface="+mn-cs"/>
      </a:defRPr>
    </a:lvl1pPr>
    <a:lvl2pPr marL="1328738" algn="l" defTabSz="2660650" rtl="0" eaLnBrk="0" fontAlgn="base" hangingPunct="0">
      <a:spcBef>
        <a:spcPct val="30000"/>
      </a:spcBef>
      <a:spcAft>
        <a:spcPct val="0"/>
      </a:spcAft>
      <a:defRPr sz="3500" kern="1200">
        <a:solidFill>
          <a:schemeClr val="tx1"/>
        </a:solidFill>
        <a:latin typeface="+mn-lt"/>
        <a:ea typeface="+mn-ea"/>
        <a:cs typeface="+mn-cs"/>
      </a:defRPr>
    </a:lvl2pPr>
    <a:lvl3pPr marL="2660650" algn="l" defTabSz="2660650" rtl="0" eaLnBrk="0" fontAlgn="base" hangingPunct="0">
      <a:spcBef>
        <a:spcPct val="30000"/>
      </a:spcBef>
      <a:spcAft>
        <a:spcPct val="0"/>
      </a:spcAft>
      <a:defRPr sz="3500" kern="1200">
        <a:solidFill>
          <a:schemeClr val="tx1"/>
        </a:solidFill>
        <a:latin typeface="+mn-lt"/>
        <a:ea typeface="+mn-ea"/>
        <a:cs typeface="+mn-cs"/>
      </a:defRPr>
    </a:lvl3pPr>
    <a:lvl4pPr marL="3992563" algn="l" defTabSz="2660650" rtl="0" eaLnBrk="0" fontAlgn="base" hangingPunct="0">
      <a:spcBef>
        <a:spcPct val="30000"/>
      </a:spcBef>
      <a:spcAft>
        <a:spcPct val="0"/>
      </a:spcAft>
      <a:defRPr sz="3500" kern="1200">
        <a:solidFill>
          <a:schemeClr val="tx1"/>
        </a:solidFill>
        <a:latin typeface="+mn-lt"/>
        <a:ea typeface="+mn-ea"/>
        <a:cs typeface="+mn-cs"/>
      </a:defRPr>
    </a:lvl4pPr>
    <a:lvl5pPr marL="5326063" algn="l" defTabSz="2660650" rtl="0" eaLnBrk="0" fontAlgn="base" hangingPunct="0">
      <a:spcBef>
        <a:spcPct val="30000"/>
      </a:spcBef>
      <a:spcAft>
        <a:spcPct val="0"/>
      </a:spcAft>
      <a:defRPr sz="3500" kern="1200">
        <a:solidFill>
          <a:schemeClr val="tx1"/>
        </a:solidFill>
        <a:latin typeface="+mn-lt"/>
        <a:ea typeface="+mn-ea"/>
        <a:cs typeface="+mn-cs"/>
      </a:defRPr>
    </a:lvl5pPr>
    <a:lvl6pPr marL="6660551" algn="l" defTabSz="2664219" rtl="0" eaLnBrk="1" latinLnBrk="0" hangingPunct="1">
      <a:defRPr sz="3500" kern="1200">
        <a:solidFill>
          <a:schemeClr val="tx1"/>
        </a:solidFill>
        <a:latin typeface="+mn-lt"/>
        <a:ea typeface="+mn-ea"/>
        <a:cs typeface="+mn-cs"/>
      </a:defRPr>
    </a:lvl6pPr>
    <a:lvl7pPr marL="7992662" algn="l" defTabSz="2664219" rtl="0" eaLnBrk="1" latinLnBrk="0" hangingPunct="1">
      <a:defRPr sz="3500" kern="1200">
        <a:solidFill>
          <a:schemeClr val="tx1"/>
        </a:solidFill>
        <a:latin typeface="+mn-lt"/>
        <a:ea typeface="+mn-ea"/>
        <a:cs typeface="+mn-cs"/>
      </a:defRPr>
    </a:lvl7pPr>
    <a:lvl8pPr marL="9324772" algn="l" defTabSz="2664219" rtl="0" eaLnBrk="1" latinLnBrk="0" hangingPunct="1">
      <a:defRPr sz="3500" kern="1200">
        <a:solidFill>
          <a:schemeClr val="tx1"/>
        </a:solidFill>
        <a:latin typeface="+mn-lt"/>
        <a:ea typeface="+mn-ea"/>
        <a:cs typeface="+mn-cs"/>
      </a:defRPr>
    </a:lvl8pPr>
    <a:lvl9pPr marL="10656881" algn="l" defTabSz="2664219" rtl="0" eaLnBrk="1" latinLnBrk="0" hangingPunct="1">
      <a:defRPr sz="3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2635250">
              <a:spcBef>
                <a:spcPct val="30000"/>
              </a:spcBef>
              <a:defRPr sz="3500">
                <a:solidFill>
                  <a:schemeClr val="tx1"/>
                </a:solidFill>
                <a:latin typeface="Calibri" panose="020F0502020204030204" pitchFamily="34" charset="0"/>
              </a:defRPr>
            </a:lvl1pPr>
            <a:lvl2pPr marL="742950" indent="-285750" defTabSz="2635250">
              <a:spcBef>
                <a:spcPct val="30000"/>
              </a:spcBef>
              <a:defRPr sz="3500">
                <a:solidFill>
                  <a:schemeClr val="tx1"/>
                </a:solidFill>
                <a:latin typeface="Calibri" panose="020F0502020204030204" pitchFamily="34" charset="0"/>
              </a:defRPr>
            </a:lvl2pPr>
            <a:lvl3pPr marL="1143000" indent="-228600" defTabSz="2635250">
              <a:spcBef>
                <a:spcPct val="30000"/>
              </a:spcBef>
              <a:defRPr sz="3500">
                <a:solidFill>
                  <a:schemeClr val="tx1"/>
                </a:solidFill>
                <a:latin typeface="Calibri" panose="020F0502020204030204" pitchFamily="34" charset="0"/>
              </a:defRPr>
            </a:lvl3pPr>
            <a:lvl4pPr marL="1600200" indent="-228600" defTabSz="2635250">
              <a:spcBef>
                <a:spcPct val="30000"/>
              </a:spcBef>
              <a:defRPr sz="3500">
                <a:solidFill>
                  <a:schemeClr val="tx1"/>
                </a:solidFill>
                <a:latin typeface="Calibri" panose="020F0502020204030204" pitchFamily="34" charset="0"/>
              </a:defRPr>
            </a:lvl4pPr>
            <a:lvl5pPr marL="2057400" indent="-228600" defTabSz="2635250">
              <a:spcBef>
                <a:spcPct val="30000"/>
              </a:spcBef>
              <a:defRPr sz="3500">
                <a:solidFill>
                  <a:schemeClr val="tx1"/>
                </a:solidFill>
                <a:latin typeface="Calibri" panose="020F0502020204030204" pitchFamily="34" charset="0"/>
              </a:defRPr>
            </a:lvl5pPr>
            <a:lvl6pPr marL="2514600" indent="-228600" defTabSz="2635250" eaLnBrk="0" fontAlgn="base" hangingPunct="0">
              <a:spcBef>
                <a:spcPct val="30000"/>
              </a:spcBef>
              <a:spcAft>
                <a:spcPct val="0"/>
              </a:spcAft>
              <a:defRPr sz="3500">
                <a:solidFill>
                  <a:schemeClr val="tx1"/>
                </a:solidFill>
                <a:latin typeface="Calibri" panose="020F0502020204030204" pitchFamily="34" charset="0"/>
              </a:defRPr>
            </a:lvl6pPr>
            <a:lvl7pPr marL="2971800" indent="-228600" defTabSz="2635250" eaLnBrk="0" fontAlgn="base" hangingPunct="0">
              <a:spcBef>
                <a:spcPct val="30000"/>
              </a:spcBef>
              <a:spcAft>
                <a:spcPct val="0"/>
              </a:spcAft>
              <a:defRPr sz="3500">
                <a:solidFill>
                  <a:schemeClr val="tx1"/>
                </a:solidFill>
                <a:latin typeface="Calibri" panose="020F0502020204030204" pitchFamily="34" charset="0"/>
              </a:defRPr>
            </a:lvl7pPr>
            <a:lvl8pPr marL="3429000" indent="-228600" defTabSz="2635250" eaLnBrk="0" fontAlgn="base" hangingPunct="0">
              <a:spcBef>
                <a:spcPct val="30000"/>
              </a:spcBef>
              <a:spcAft>
                <a:spcPct val="0"/>
              </a:spcAft>
              <a:defRPr sz="3500">
                <a:solidFill>
                  <a:schemeClr val="tx1"/>
                </a:solidFill>
                <a:latin typeface="Calibri" panose="020F0502020204030204" pitchFamily="34" charset="0"/>
              </a:defRPr>
            </a:lvl8pPr>
            <a:lvl9pPr marL="3886200" indent="-228600" defTabSz="2635250" eaLnBrk="0" fontAlgn="base" hangingPunct="0">
              <a:spcBef>
                <a:spcPct val="30000"/>
              </a:spcBef>
              <a:spcAft>
                <a:spcPct val="0"/>
              </a:spcAft>
              <a:defRPr sz="3500">
                <a:solidFill>
                  <a:schemeClr val="tx1"/>
                </a:solidFill>
                <a:latin typeface="Calibri" panose="020F0502020204030204" pitchFamily="34" charset="0"/>
              </a:defRPr>
            </a:lvl9pPr>
          </a:lstStyle>
          <a:p>
            <a:pPr>
              <a:spcBef>
                <a:spcPct val="0"/>
              </a:spcBef>
            </a:pPr>
            <a:fld id="{8C5DC886-42E2-4923-99AD-4D9958D83516}" type="slidenum">
              <a:rPr lang="en-US" altLang="en-US" sz="1200"/>
              <a:pPr>
                <a:spcBef>
                  <a:spcPct val="0"/>
                </a:spcBef>
              </a:pPr>
              <a:t>1</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40181" y="8521707"/>
            <a:ext cx="16322040" cy="5880101"/>
          </a:xfrm>
        </p:spPr>
        <p:txBody>
          <a:bodyPr/>
          <a:lstStyle/>
          <a:p>
            <a:r>
              <a:rPr lang="en-US"/>
              <a:t>Click to edit Master title style</a:t>
            </a:r>
          </a:p>
        </p:txBody>
      </p:sp>
      <p:sp>
        <p:nvSpPr>
          <p:cNvPr id="3" name="Subtitle 2"/>
          <p:cNvSpPr>
            <a:spLocks noGrp="1"/>
          </p:cNvSpPr>
          <p:nvPr>
            <p:ph type="subTitle" idx="1"/>
          </p:nvPr>
        </p:nvSpPr>
        <p:spPr>
          <a:xfrm>
            <a:off x="2880361" y="15544800"/>
            <a:ext cx="13441680" cy="7010400"/>
          </a:xfrm>
        </p:spPr>
        <p:txBody>
          <a:bodyPr/>
          <a:lstStyle>
            <a:lvl1pPr marL="0" indent="0" algn="ctr">
              <a:buNone/>
              <a:defRPr>
                <a:solidFill>
                  <a:schemeClr val="tx1">
                    <a:tint val="75000"/>
                  </a:schemeClr>
                </a:solidFill>
              </a:defRPr>
            </a:lvl1pPr>
            <a:lvl2pPr marL="1332110" indent="0" algn="ctr">
              <a:buNone/>
              <a:defRPr>
                <a:solidFill>
                  <a:schemeClr val="tx1">
                    <a:tint val="75000"/>
                  </a:schemeClr>
                </a:solidFill>
              </a:defRPr>
            </a:lvl2pPr>
            <a:lvl3pPr marL="2664219" indent="0" algn="ctr">
              <a:buNone/>
              <a:defRPr>
                <a:solidFill>
                  <a:schemeClr val="tx1">
                    <a:tint val="75000"/>
                  </a:schemeClr>
                </a:solidFill>
              </a:defRPr>
            </a:lvl3pPr>
            <a:lvl4pPr marL="3996329" indent="0" algn="ctr">
              <a:buNone/>
              <a:defRPr>
                <a:solidFill>
                  <a:schemeClr val="tx1">
                    <a:tint val="75000"/>
                  </a:schemeClr>
                </a:solidFill>
              </a:defRPr>
            </a:lvl4pPr>
            <a:lvl5pPr marL="5328439" indent="0" algn="ctr">
              <a:buNone/>
              <a:defRPr>
                <a:solidFill>
                  <a:schemeClr val="tx1">
                    <a:tint val="75000"/>
                  </a:schemeClr>
                </a:solidFill>
              </a:defRPr>
            </a:lvl5pPr>
            <a:lvl6pPr marL="6660551" indent="0" algn="ctr">
              <a:buNone/>
              <a:defRPr>
                <a:solidFill>
                  <a:schemeClr val="tx1">
                    <a:tint val="75000"/>
                  </a:schemeClr>
                </a:solidFill>
              </a:defRPr>
            </a:lvl6pPr>
            <a:lvl7pPr marL="7992662" indent="0" algn="ctr">
              <a:buNone/>
              <a:defRPr>
                <a:solidFill>
                  <a:schemeClr val="tx1">
                    <a:tint val="75000"/>
                  </a:schemeClr>
                </a:solidFill>
              </a:defRPr>
            </a:lvl7pPr>
            <a:lvl8pPr marL="9324772" indent="0" algn="ctr">
              <a:buNone/>
              <a:defRPr>
                <a:solidFill>
                  <a:schemeClr val="tx1">
                    <a:tint val="75000"/>
                  </a:schemeClr>
                </a:solidFill>
              </a:defRPr>
            </a:lvl8pPr>
            <a:lvl9pPr marL="10656881"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3FEE330D-67CB-475C-BF5D-2D9079C05F30}"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CE46DA0-C85E-4090-AD4D-F123E3C01FDD}" type="slidenum">
              <a:rPr lang="en-US" altLang="en-US"/>
              <a:pPr>
                <a:defRPr/>
              </a:pPr>
              <a:t>‹#›</a:t>
            </a:fld>
            <a:endParaRPr lang="en-US" altLang="en-US"/>
          </a:p>
        </p:txBody>
      </p:sp>
    </p:spTree>
    <p:extLst>
      <p:ext uri="{BB962C8B-B14F-4D97-AF65-F5344CB8AC3E}">
        <p14:creationId xmlns:p14="http://schemas.microsoft.com/office/powerpoint/2010/main" val="3936563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08667F0-E25D-4CD9-B932-2CA6D7F6DDC1}"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FA54C50-C73B-427B-BE3E-B769CE02C1BB}" type="slidenum">
              <a:rPr lang="en-US" altLang="en-US"/>
              <a:pPr>
                <a:defRPr/>
              </a:pPr>
              <a:t>‹#›</a:t>
            </a:fld>
            <a:endParaRPr lang="en-US" altLang="en-US"/>
          </a:p>
        </p:txBody>
      </p:sp>
    </p:spTree>
    <p:extLst>
      <p:ext uri="{BB962C8B-B14F-4D97-AF65-F5344CB8AC3E}">
        <p14:creationId xmlns:p14="http://schemas.microsoft.com/office/powerpoint/2010/main" val="8526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921740" y="1098560"/>
            <a:ext cx="4320540" cy="234061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960120" y="1098560"/>
            <a:ext cx="12641580" cy="234061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DFAEB958-2B3E-44AF-AABE-57B13FEBECC7}"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6FC4480-3FF3-4F91-9062-0B54DFF1A4CC}" type="slidenum">
              <a:rPr lang="en-US" altLang="en-US"/>
              <a:pPr>
                <a:defRPr/>
              </a:pPr>
              <a:t>‹#›</a:t>
            </a:fld>
            <a:endParaRPr lang="en-US" altLang="en-US"/>
          </a:p>
        </p:txBody>
      </p:sp>
    </p:spTree>
    <p:extLst>
      <p:ext uri="{BB962C8B-B14F-4D97-AF65-F5344CB8AC3E}">
        <p14:creationId xmlns:p14="http://schemas.microsoft.com/office/powerpoint/2010/main" val="316477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4E57BCF-4B1C-410B-80C1-1A831200FBB8}" type="datetimeFigureOut">
              <a:rPr lang="en-US"/>
              <a:pPr>
                <a:defRPr/>
              </a:pPr>
              <a:t>2/27/2018</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0D4E2FBC-7086-4FC6-BE4E-9E83F9862837}" type="slidenum">
              <a:rPr lang="en-US" altLang="en-US"/>
              <a:pPr>
                <a:defRPr/>
              </a:pPr>
              <a:t>‹#›</a:t>
            </a:fld>
            <a:endParaRPr lang="en-US" altLang="en-US"/>
          </a:p>
        </p:txBody>
      </p:sp>
    </p:spTree>
    <p:extLst>
      <p:ext uri="{BB962C8B-B14F-4D97-AF65-F5344CB8AC3E}">
        <p14:creationId xmlns:p14="http://schemas.microsoft.com/office/powerpoint/2010/main" val="589360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80D90E6-8A79-41D1-A64B-4A3BD2CFD3F3}"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11D1287-512B-41E1-9F82-D2030E6F063A}" type="slidenum">
              <a:rPr lang="en-US" altLang="en-US"/>
              <a:pPr>
                <a:defRPr/>
              </a:pPr>
              <a:t>‹#›</a:t>
            </a:fld>
            <a:endParaRPr lang="en-US" altLang="en-US"/>
          </a:p>
        </p:txBody>
      </p:sp>
    </p:spTree>
    <p:extLst>
      <p:ext uri="{BB962C8B-B14F-4D97-AF65-F5344CB8AC3E}">
        <p14:creationId xmlns:p14="http://schemas.microsoft.com/office/powerpoint/2010/main" val="4129816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16858" y="17627606"/>
            <a:ext cx="16322040" cy="5448300"/>
          </a:xfrm>
        </p:spPr>
        <p:txBody>
          <a:bodyPr anchor="t"/>
          <a:lstStyle>
            <a:lvl1pPr algn="l">
              <a:defRPr sz="11600" b="1" cap="all"/>
            </a:lvl1pPr>
          </a:lstStyle>
          <a:p>
            <a:r>
              <a:rPr lang="en-US"/>
              <a:t>Click to edit Master title style</a:t>
            </a:r>
          </a:p>
        </p:txBody>
      </p:sp>
      <p:sp>
        <p:nvSpPr>
          <p:cNvPr id="3" name="Text Placeholder 2"/>
          <p:cNvSpPr>
            <a:spLocks noGrp="1"/>
          </p:cNvSpPr>
          <p:nvPr>
            <p:ph type="body" idx="1"/>
          </p:nvPr>
        </p:nvSpPr>
        <p:spPr>
          <a:xfrm>
            <a:off x="1516858" y="11626860"/>
            <a:ext cx="16322040" cy="6000749"/>
          </a:xfrm>
        </p:spPr>
        <p:txBody>
          <a:bodyPr anchor="b"/>
          <a:lstStyle>
            <a:lvl1pPr marL="0" indent="0">
              <a:buNone/>
              <a:defRPr sz="5800">
                <a:solidFill>
                  <a:schemeClr val="tx1">
                    <a:tint val="75000"/>
                  </a:schemeClr>
                </a:solidFill>
              </a:defRPr>
            </a:lvl1pPr>
            <a:lvl2pPr marL="1332110" indent="0">
              <a:buNone/>
              <a:defRPr sz="5200">
                <a:solidFill>
                  <a:schemeClr val="tx1">
                    <a:tint val="75000"/>
                  </a:schemeClr>
                </a:solidFill>
              </a:defRPr>
            </a:lvl2pPr>
            <a:lvl3pPr marL="2664219" indent="0">
              <a:buNone/>
              <a:defRPr sz="4700">
                <a:solidFill>
                  <a:schemeClr val="tx1">
                    <a:tint val="75000"/>
                  </a:schemeClr>
                </a:solidFill>
              </a:defRPr>
            </a:lvl3pPr>
            <a:lvl4pPr marL="3996329" indent="0">
              <a:buNone/>
              <a:defRPr sz="4100">
                <a:solidFill>
                  <a:schemeClr val="tx1">
                    <a:tint val="75000"/>
                  </a:schemeClr>
                </a:solidFill>
              </a:defRPr>
            </a:lvl4pPr>
            <a:lvl5pPr marL="5328439" indent="0">
              <a:buNone/>
              <a:defRPr sz="4100">
                <a:solidFill>
                  <a:schemeClr val="tx1">
                    <a:tint val="75000"/>
                  </a:schemeClr>
                </a:solidFill>
              </a:defRPr>
            </a:lvl5pPr>
            <a:lvl6pPr marL="6660551" indent="0">
              <a:buNone/>
              <a:defRPr sz="4100">
                <a:solidFill>
                  <a:schemeClr val="tx1">
                    <a:tint val="75000"/>
                  </a:schemeClr>
                </a:solidFill>
              </a:defRPr>
            </a:lvl6pPr>
            <a:lvl7pPr marL="7992662" indent="0">
              <a:buNone/>
              <a:defRPr sz="4100">
                <a:solidFill>
                  <a:schemeClr val="tx1">
                    <a:tint val="75000"/>
                  </a:schemeClr>
                </a:solidFill>
              </a:defRPr>
            </a:lvl7pPr>
            <a:lvl8pPr marL="9324772" indent="0">
              <a:buNone/>
              <a:defRPr sz="4100">
                <a:solidFill>
                  <a:schemeClr val="tx1">
                    <a:tint val="75000"/>
                  </a:schemeClr>
                </a:solidFill>
              </a:defRPr>
            </a:lvl8pPr>
            <a:lvl9pPr marL="10656881" indent="0">
              <a:buNone/>
              <a:defRPr sz="4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459D0318-698B-4CEE-BA0D-305C7FCB6E52}"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AA7B99B-F312-464E-8495-63EFF627B8E4}" type="slidenum">
              <a:rPr lang="en-US" altLang="en-US"/>
              <a:pPr>
                <a:defRPr/>
              </a:pPr>
              <a:t>‹#›</a:t>
            </a:fld>
            <a:endParaRPr lang="en-US" altLang="en-US"/>
          </a:p>
        </p:txBody>
      </p:sp>
    </p:spTree>
    <p:extLst>
      <p:ext uri="{BB962C8B-B14F-4D97-AF65-F5344CB8AC3E}">
        <p14:creationId xmlns:p14="http://schemas.microsoft.com/office/powerpoint/2010/main" val="1294886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60120" y="6400807"/>
            <a:ext cx="8481060" cy="18103853"/>
          </a:xfrm>
        </p:spPr>
        <p:txBody>
          <a:bodyPr/>
          <a:lstStyle>
            <a:lvl1pPr>
              <a:defRPr sz="8200"/>
            </a:lvl1pPr>
            <a:lvl2pPr>
              <a:defRPr sz="7000"/>
            </a:lvl2pPr>
            <a:lvl3pPr>
              <a:defRPr sz="5800"/>
            </a:lvl3pPr>
            <a:lvl4pPr>
              <a:defRPr sz="5200"/>
            </a:lvl4pPr>
            <a:lvl5pPr>
              <a:defRPr sz="5200"/>
            </a:lvl5pPr>
            <a:lvl6pPr>
              <a:defRPr sz="5200"/>
            </a:lvl6pPr>
            <a:lvl7pPr>
              <a:defRPr sz="5200"/>
            </a:lvl7pPr>
            <a:lvl8pPr>
              <a:defRPr sz="5200"/>
            </a:lvl8pPr>
            <a:lvl9pPr>
              <a:defRPr sz="5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9761220" y="6400807"/>
            <a:ext cx="8481060" cy="18103853"/>
          </a:xfrm>
        </p:spPr>
        <p:txBody>
          <a:bodyPr/>
          <a:lstStyle>
            <a:lvl1pPr>
              <a:defRPr sz="8200"/>
            </a:lvl1pPr>
            <a:lvl2pPr>
              <a:defRPr sz="7000"/>
            </a:lvl2pPr>
            <a:lvl3pPr>
              <a:defRPr sz="5800"/>
            </a:lvl3pPr>
            <a:lvl4pPr>
              <a:defRPr sz="5200"/>
            </a:lvl4pPr>
            <a:lvl5pPr>
              <a:defRPr sz="5200"/>
            </a:lvl5pPr>
            <a:lvl6pPr>
              <a:defRPr sz="5200"/>
            </a:lvl6pPr>
            <a:lvl7pPr>
              <a:defRPr sz="5200"/>
            </a:lvl7pPr>
            <a:lvl8pPr>
              <a:defRPr sz="5200"/>
            </a:lvl8pPr>
            <a:lvl9pPr>
              <a:defRPr sz="5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685793CB-7B4D-4DD4-8C71-1D74CDF5A6DD}" type="datetimeFigureOut">
              <a:rPr lang="en-US"/>
              <a:pPr>
                <a:defRPr/>
              </a:pPr>
              <a:t>2/27/2018</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5266501-99F6-4BE3-9B30-F2BBCA7FC8CC}" type="slidenum">
              <a:rPr lang="en-US" altLang="en-US"/>
              <a:pPr>
                <a:defRPr/>
              </a:pPr>
              <a:t>‹#›</a:t>
            </a:fld>
            <a:endParaRPr lang="en-US" altLang="en-US"/>
          </a:p>
        </p:txBody>
      </p:sp>
    </p:spTree>
    <p:extLst>
      <p:ext uri="{BB962C8B-B14F-4D97-AF65-F5344CB8AC3E}">
        <p14:creationId xmlns:p14="http://schemas.microsoft.com/office/powerpoint/2010/main" val="868064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60121" y="6140453"/>
            <a:ext cx="8484395" cy="2559048"/>
          </a:xfrm>
        </p:spPr>
        <p:txBody>
          <a:bodyPr anchor="b"/>
          <a:lstStyle>
            <a:lvl1pPr marL="0" indent="0">
              <a:buNone/>
              <a:defRPr sz="7000" b="1"/>
            </a:lvl1pPr>
            <a:lvl2pPr marL="1332110" indent="0">
              <a:buNone/>
              <a:defRPr sz="5800" b="1"/>
            </a:lvl2pPr>
            <a:lvl3pPr marL="2664219" indent="0">
              <a:buNone/>
              <a:defRPr sz="5200" b="1"/>
            </a:lvl3pPr>
            <a:lvl4pPr marL="3996329" indent="0">
              <a:buNone/>
              <a:defRPr sz="4700" b="1"/>
            </a:lvl4pPr>
            <a:lvl5pPr marL="5328439" indent="0">
              <a:buNone/>
              <a:defRPr sz="4700" b="1"/>
            </a:lvl5pPr>
            <a:lvl6pPr marL="6660551" indent="0">
              <a:buNone/>
              <a:defRPr sz="4700" b="1"/>
            </a:lvl6pPr>
            <a:lvl7pPr marL="7992662" indent="0">
              <a:buNone/>
              <a:defRPr sz="4700" b="1"/>
            </a:lvl7pPr>
            <a:lvl8pPr marL="9324772" indent="0">
              <a:buNone/>
              <a:defRPr sz="4700" b="1"/>
            </a:lvl8pPr>
            <a:lvl9pPr marL="10656881" indent="0">
              <a:buNone/>
              <a:defRPr sz="4700" b="1"/>
            </a:lvl9pPr>
          </a:lstStyle>
          <a:p>
            <a:pPr lvl="0"/>
            <a:r>
              <a:rPr lang="en-US"/>
              <a:t>Click to edit Master text styles</a:t>
            </a:r>
          </a:p>
        </p:txBody>
      </p:sp>
      <p:sp>
        <p:nvSpPr>
          <p:cNvPr id="4" name="Content Placeholder 3"/>
          <p:cNvSpPr>
            <a:spLocks noGrp="1"/>
          </p:cNvSpPr>
          <p:nvPr>
            <p:ph sz="half" idx="2"/>
          </p:nvPr>
        </p:nvSpPr>
        <p:spPr>
          <a:xfrm>
            <a:off x="960121" y="8699501"/>
            <a:ext cx="8484395" cy="15805152"/>
          </a:xfrm>
        </p:spPr>
        <p:txBody>
          <a:bodyPr/>
          <a:lstStyle>
            <a:lvl1pPr>
              <a:defRPr sz="7000"/>
            </a:lvl1pPr>
            <a:lvl2pPr>
              <a:defRPr sz="5800"/>
            </a:lvl2pPr>
            <a:lvl3pPr>
              <a:defRPr sz="5200"/>
            </a:lvl3pPr>
            <a:lvl4pPr>
              <a:defRPr sz="4700"/>
            </a:lvl4pPr>
            <a:lvl5pPr>
              <a:defRPr sz="4700"/>
            </a:lvl5pPr>
            <a:lvl6pPr>
              <a:defRPr sz="4700"/>
            </a:lvl6pPr>
            <a:lvl7pPr>
              <a:defRPr sz="4700"/>
            </a:lvl7pPr>
            <a:lvl8pPr>
              <a:defRPr sz="4700"/>
            </a:lvl8pPr>
            <a:lvl9pPr>
              <a:defRPr sz="4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9754556" y="6140453"/>
            <a:ext cx="8487728" cy="2559048"/>
          </a:xfrm>
        </p:spPr>
        <p:txBody>
          <a:bodyPr anchor="b"/>
          <a:lstStyle>
            <a:lvl1pPr marL="0" indent="0">
              <a:buNone/>
              <a:defRPr sz="7000" b="1"/>
            </a:lvl1pPr>
            <a:lvl2pPr marL="1332110" indent="0">
              <a:buNone/>
              <a:defRPr sz="5800" b="1"/>
            </a:lvl2pPr>
            <a:lvl3pPr marL="2664219" indent="0">
              <a:buNone/>
              <a:defRPr sz="5200" b="1"/>
            </a:lvl3pPr>
            <a:lvl4pPr marL="3996329" indent="0">
              <a:buNone/>
              <a:defRPr sz="4700" b="1"/>
            </a:lvl4pPr>
            <a:lvl5pPr marL="5328439" indent="0">
              <a:buNone/>
              <a:defRPr sz="4700" b="1"/>
            </a:lvl5pPr>
            <a:lvl6pPr marL="6660551" indent="0">
              <a:buNone/>
              <a:defRPr sz="4700" b="1"/>
            </a:lvl6pPr>
            <a:lvl7pPr marL="7992662" indent="0">
              <a:buNone/>
              <a:defRPr sz="4700" b="1"/>
            </a:lvl7pPr>
            <a:lvl8pPr marL="9324772" indent="0">
              <a:buNone/>
              <a:defRPr sz="4700" b="1"/>
            </a:lvl8pPr>
            <a:lvl9pPr marL="10656881" indent="0">
              <a:buNone/>
              <a:defRPr sz="4700" b="1"/>
            </a:lvl9pPr>
          </a:lstStyle>
          <a:p>
            <a:pPr lvl="0"/>
            <a:r>
              <a:rPr lang="en-US"/>
              <a:t>Click to edit Master text styles</a:t>
            </a:r>
          </a:p>
        </p:txBody>
      </p:sp>
      <p:sp>
        <p:nvSpPr>
          <p:cNvPr id="6" name="Content Placeholder 5"/>
          <p:cNvSpPr>
            <a:spLocks noGrp="1"/>
          </p:cNvSpPr>
          <p:nvPr>
            <p:ph sz="quarter" idx="4"/>
          </p:nvPr>
        </p:nvSpPr>
        <p:spPr>
          <a:xfrm>
            <a:off x="9754556" y="8699501"/>
            <a:ext cx="8487728" cy="15805152"/>
          </a:xfrm>
        </p:spPr>
        <p:txBody>
          <a:bodyPr/>
          <a:lstStyle>
            <a:lvl1pPr>
              <a:defRPr sz="7000"/>
            </a:lvl1pPr>
            <a:lvl2pPr>
              <a:defRPr sz="5800"/>
            </a:lvl2pPr>
            <a:lvl3pPr>
              <a:defRPr sz="5200"/>
            </a:lvl3pPr>
            <a:lvl4pPr>
              <a:defRPr sz="4700"/>
            </a:lvl4pPr>
            <a:lvl5pPr>
              <a:defRPr sz="4700"/>
            </a:lvl5pPr>
            <a:lvl6pPr>
              <a:defRPr sz="4700"/>
            </a:lvl6pPr>
            <a:lvl7pPr>
              <a:defRPr sz="4700"/>
            </a:lvl7pPr>
            <a:lvl8pPr>
              <a:defRPr sz="4700"/>
            </a:lvl8pPr>
            <a:lvl9pPr>
              <a:defRPr sz="4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48E90EA8-DAAE-4889-AA75-B103BE771832}" type="datetimeFigureOut">
              <a:rPr lang="en-US"/>
              <a:pPr>
                <a:defRPr/>
              </a:pPr>
              <a:t>2/27/2018</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81835AE8-557A-46E3-9668-D2E93AA17CFE}" type="slidenum">
              <a:rPr lang="en-US" altLang="en-US"/>
              <a:pPr>
                <a:defRPr/>
              </a:pPr>
              <a:t>‹#›</a:t>
            </a:fld>
            <a:endParaRPr lang="en-US" altLang="en-US"/>
          </a:p>
        </p:txBody>
      </p:sp>
    </p:spTree>
    <p:extLst>
      <p:ext uri="{BB962C8B-B14F-4D97-AF65-F5344CB8AC3E}">
        <p14:creationId xmlns:p14="http://schemas.microsoft.com/office/powerpoint/2010/main" val="2385954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6454B5F3-7C3D-4F88-8A1A-6AD106CF7683}" type="datetimeFigureOut">
              <a:rPr lang="en-US"/>
              <a:pPr>
                <a:defRPr/>
              </a:pPr>
              <a:t>2/27/2018</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30BF7EBB-356E-4BB0-AA9C-87ACFBC6117D}" type="slidenum">
              <a:rPr lang="en-US" altLang="en-US"/>
              <a:pPr>
                <a:defRPr/>
              </a:pPr>
              <a:t>‹#›</a:t>
            </a:fld>
            <a:endParaRPr lang="en-US" altLang="en-US"/>
          </a:p>
        </p:txBody>
      </p:sp>
    </p:spTree>
    <p:extLst>
      <p:ext uri="{BB962C8B-B14F-4D97-AF65-F5344CB8AC3E}">
        <p14:creationId xmlns:p14="http://schemas.microsoft.com/office/powerpoint/2010/main" val="3582999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8AC932BF-87A2-46E4-BE44-885D7203BA67}" type="datetimeFigureOut">
              <a:rPr lang="en-US"/>
              <a:pPr>
                <a:defRPr/>
              </a:pPr>
              <a:t>2/27/2018</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A9A80193-3063-4A20-909A-090D7CFF58A4}" type="slidenum">
              <a:rPr lang="en-US" altLang="en-US"/>
              <a:pPr>
                <a:defRPr/>
              </a:pPr>
              <a:t>‹#›</a:t>
            </a:fld>
            <a:endParaRPr lang="en-US" altLang="en-US"/>
          </a:p>
        </p:txBody>
      </p:sp>
    </p:spTree>
    <p:extLst>
      <p:ext uri="{BB962C8B-B14F-4D97-AF65-F5344CB8AC3E}">
        <p14:creationId xmlns:p14="http://schemas.microsoft.com/office/powerpoint/2010/main" val="3032967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0125" y="1092200"/>
            <a:ext cx="6317457" cy="4648200"/>
          </a:xfrm>
        </p:spPr>
        <p:txBody>
          <a:bodyPr anchor="b"/>
          <a:lstStyle>
            <a:lvl1pPr algn="l">
              <a:defRPr sz="5800" b="1"/>
            </a:lvl1pPr>
          </a:lstStyle>
          <a:p>
            <a:r>
              <a:rPr lang="en-US"/>
              <a:t>Click to edit Master title style</a:t>
            </a:r>
          </a:p>
        </p:txBody>
      </p:sp>
      <p:sp>
        <p:nvSpPr>
          <p:cNvPr id="3" name="Content Placeholder 2"/>
          <p:cNvSpPr>
            <a:spLocks noGrp="1"/>
          </p:cNvSpPr>
          <p:nvPr>
            <p:ph idx="1"/>
          </p:nvPr>
        </p:nvSpPr>
        <p:spPr>
          <a:xfrm>
            <a:off x="7507605" y="1092208"/>
            <a:ext cx="10734675" cy="23412452"/>
          </a:xfrm>
        </p:spPr>
        <p:txBody>
          <a:bodyPr/>
          <a:lstStyle>
            <a:lvl1pPr>
              <a:defRPr sz="9300"/>
            </a:lvl1pPr>
            <a:lvl2pPr>
              <a:defRPr sz="8200"/>
            </a:lvl2pPr>
            <a:lvl3pPr>
              <a:defRPr sz="7000"/>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60125" y="5740407"/>
            <a:ext cx="6317457" cy="18764252"/>
          </a:xfrm>
        </p:spPr>
        <p:txBody>
          <a:bodyPr/>
          <a:lstStyle>
            <a:lvl1pPr marL="0" indent="0">
              <a:buNone/>
              <a:defRPr sz="4100"/>
            </a:lvl1pPr>
            <a:lvl2pPr marL="1332110" indent="0">
              <a:buNone/>
              <a:defRPr sz="3500"/>
            </a:lvl2pPr>
            <a:lvl3pPr marL="2664219" indent="0">
              <a:buNone/>
              <a:defRPr sz="3000"/>
            </a:lvl3pPr>
            <a:lvl4pPr marL="3996329" indent="0">
              <a:buNone/>
              <a:defRPr sz="2700"/>
            </a:lvl4pPr>
            <a:lvl5pPr marL="5328439" indent="0">
              <a:buNone/>
              <a:defRPr sz="2700"/>
            </a:lvl5pPr>
            <a:lvl6pPr marL="6660551" indent="0">
              <a:buNone/>
              <a:defRPr sz="2700"/>
            </a:lvl6pPr>
            <a:lvl7pPr marL="7992662" indent="0">
              <a:buNone/>
              <a:defRPr sz="2700"/>
            </a:lvl7pPr>
            <a:lvl8pPr marL="9324772" indent="0">
              <a:buNone/>
              <a:defRPr sz="2700"/>
            </a:lvl8pPr>
            <a:lvl9pPr marL="10656881" indent="0">
              <a:buNone/>
              <a:defRPr sz="27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16AFAF15-6FA1-47C1-8482-B14E5807B212}" type="datetimeFigureOut">
              <a:rPr lang="en-US"/>
              <a:pPr>
                <a:defRPr/>
              </a:pPr>
              <a:t>2/27/2018</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3744437-2E75-4227-86F7-2A059BDB1DB7}" type="slidenum">
              <a:rPr lang="en-US" altLang="en-US"/>
              <a:pPr>
                <a:defRPr/>
              </a:pPr>
              <a:t>‹#›</a:t>
            </a:fld>
            <a:endParaRPr lang="en-US" altLang="en-US"/>
          </a:p>
        </p:txBody>
      </p:sp>
    </p:spTree>
    <p:extLst>
      <p:ext uri="{BB962C8B-B14F-4D97-AF65-F5344CB8AC3E}">
        <p14:creationId xmlns:p14="http://schemas.microsoft.com/office/powerpoint/2010/main" val="3399507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763805" y="19202402"/>
            <a:ext cx="11521440" cy="2266952"/>
          </a:xfrm>
        </p:spPr>
        <p:txBody>
          <a:bodyPr anchor="b"/>
          <a:lstStyle>
            <a:lvl1pPr algn="l">
              <a:defRPr sz="5800" b="1"/>
            </a:lvl1pPr>
          </a:lstStyle>
          <a:p>
            <a:r>
              <a:rPr lang="en-US"/>
              <a:t>Click to edit Master title style</a:t>
            </a:r>
          </a:p>
        </p:txBody>
      </p:sp>
      <p:sp>
        <p:nvSpPr>
          <p:cNvPr id="3" name="Picture Placeholder 2"/>
          <p:cNvSpPr>
            <a:spLocks noGrp="1"/>
          </p:cNvSpPr>
          <p:nvPr>
            <p:ph type="pic" idx="1"/>
          </p:nvPr>
        </p:nvSpPr>
        <p:spPr>
          <a:xfrm>
            <a:off x="3763805" y="2451102"/>
            <a:ext cx="11521440" cy="16459200"/>
          </a:xfrm>
        </p:spPr>
        <p:txBody>
          <a:bodyPr rtlCol="0">
            <a:normAutofit/>
          </a:bodyPr>
          <a:lstStyle>
            <a:lvl1pPr marL="0" indent="0">
              <a:buNone/>
              <a:defRPr sz="9300"/>
            </a:lvl1pPr>
            <a:lvl2pPr marL="1332110" indent="0">
              <a:buNone/>
              <a:defRPr sz="8200"/>
            </a:lvl2pPr>
            <a:lvl3pPr marL="2664219" indent="0">
              <a:buNone/>
              <a:defRPr sz="7000"/>
            </a:lvl3pPr>
            <a:lvl4pPr marL="3996329" indent="0">
              <a:buNone/>
              <a:defRPr sz="5800"/>
            </a:lvl4pPr>
            <a:lvl5pPr marL="5328439" indent="0">
              <a:buNone/>
              <a:defRPr sz="5800"/>
            </a:lvl5pPr>
            <a:lvl6pPr marL="6660551" indent="0">
              <a:buNone/>
              <a:defRPr sz="5800"/>
            </a:lvl6pPr>
            <a:lvl7pPr marL="7992662" indent="0">
              <a:buNone/>
              <a:defRPr sz="5800"/>
            </a:lvl7pPr>
            <a:lvl8pPr marL="9324772" indent="0">
              <a:buNone/>
              <a:defRPr sz="5800"/>
            </a:lvl8pPr>
            <a:lvl9pPr marL="10656881" indent="0">
              <a:buNone/>
              <a:defRPr sz="5800"/>
            </a:lvl9pPr>
          </a:lstStyle>
          <a:p>
            <a:pPr lvl="0"/>
            <a:endParaRPr lang="en-US" noProof="0" dirty="0"/>
          </a:p>
        </p:txBody>
      </p:sp>
      <p:sp>
        <p:nvSpPr>
          <p:cNvPr id="4" name="Text Placeholder 3"/>
          <p:cNvSpPr>
            <a:spLocks noGrp="1"/>
          </p:cNvSpPr>
          <p:nvPr>
            <p:ph type="body" sz="half" idx="2"/>
          </p:nvPr>
        </p:nvSpPr>
        <p:spPr>
          <a:xfrm>
            <a:off x="3763805" y="21469353"/>
            <a:ext cx="11521440" cy="3219449"/>
          </a:xfrm>
        </p:spPr>
        <p:txBody>
          <a:bodyPr/>
          <a:lstStyle>
            <a:lvl1pPr marL="0" indent="0">
              <a:buNone/>
              <a:defRPr sz="4100"/>
            </a:lvl1pPr>
            <a:lvl2pPr marL="1332110" indent="0">
              <a:buNone/>
              <a:defRPr sz="3500"/>
            </a:lvl2pPr>
            <a:lvl3pPr marL="2664219" indent="0">
              <a:buNone/>
              <a:defRPr sz="3000"/>
            </a:lvl3pPr>
            <a:lvl4pPr marL="3996329" indent="0">
              <a:buNone/>
              <a:defRPr sz="2700"/>
            </a:lvl4pPr>
            <a:lvl5pPr marL="5328439" indent="0">
              <a:buNone/>
              <a:defRPr sz="2700"/>
            </a:lvl5pPr>
            <a:lvl6pPr marL="6660551" indent="0">
              <a:buNone/>
              <a:defRPr sz="2700"/>
            </a:lvl6pPr>
            <a:lvl7pPr marL="7992662" indent="0">
              <a:buNone/>
              <a:defRPr sz="2700"/>
            </a:lvl7pPr>
            <a:lvl8pPr marL="9324772" indent="0">
              <a:buNone/>
              <a:defRPr sz="2700"/>
            </a:lvl8pPr>
            <a:lvl9pPr marL="10656881" indent="0">
              <a:buNone/>
              <a:defRPr sz="27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EF37E2AC-2AF2-4B66-982D-8F8A48F721F4}" type="datetimeFigureOut">
              <a:rPr lang="en-US"/>
              <a:pPr>
                <a:defRPr/>
              </a:pPr>
              <a:t>2/27/2018</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B3C01BDC-8BCB-4CBE-B5C8-A9FC27D8C2DF}" type="slidenum">
              <a:rPr lang="en-US" altLang="en-US"/>
              <a:pPr>
                <a:defRPr/>
              </a:pPr>
              <a:t>‹#›</a:t>
            </a:fld>
            <a:endParaRPr lang="en-US" altLang="en-US"/>
          </a:p>
        </p:txBody>
      </p:sp>
    </p:spTree>
    <p:extLst>
      <p:ext uri="{BB962C8B-B14F-4D97-AF65-F5344CB8AC3E}">
        <p14:creationId xmlns:p14="http://schemas.microsoft.com/office/powerpoint/2010/main" val="269928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958850" y="1098550"/>
            <a:ext cx="172847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66423" tIns="133210" rIns="266423" bIns="13321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958850" y="6400800"/>
            <a:ext cx="17284700" cy="1810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66423" tIns="133210" rIns="266423" bIns="13321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958850" y="25425400"/>
            <a:ext cx="4481513" cy="1460500"/>
          </a:xfrm>
          <a:prstGeom prst="rect">
            <a:avLst/>
          </a:prstGeom>
        </p:spPr>
        <p:txBody>
          <a:bodyPr vert="horz" wrap="square" lIns="266423" tIns="133210" rIns="266423" bIns="133210" numCol="1" anchor="ctr" anchorCtr="0" compatLnSpc="1">
            <a:prstTxWarp prst="textNoShape">
              <a:avLst/>
            </a:prstTxWarp>
          </a:bodyPr>
          <a:lstStyle>
            <a:lvl1pPr eaLnBrk="1" hangingPunct="1">
              <a:defRPr sz="3500">
                <a:solidFill>
                  <a:srgbClr val="898989"/>
                </a:solidFill>
              </a:defRPr>
            </a:lvl1pPr>
          </a:lstStyle>
          <a:p>
            <a:pPr>
              <a:defRPr/>
            </a:pPr>
            <a:fld id="{46E66CF5-16A8-4FC7-8930-509C5923304E}" type="datetimeFigureOut">
              <a:rPr lang="en-US"/>
              <a:pPr>
                <a:defRPr/>
              </a:pPr>
              <a:t>2/27/2018</a:t>
            </a:fld>
            <a:endParaRPr lang="en-US"/>
          </a:p>
        </p:txBody>
      </p:sp>
      <p:sp>
        <p:nvSpPr>
          <p:cNvPr id="5" name="Footer Placeholder 4"/>
          <p:cNvSpPr>
            <a:spLocks noGrp="1"/>
          </p:cNvSpPr>
          <p:nvPr>
            <p:ph type="ftr" sz="quarter" idx="3"/>
          </p:nvPr>
        </p:nvSpPr>
        <p:spPr>
          <a:xfrm>
            <a:off x="6561138" y="25425400"/>
            <a:ext cx="6080125" cy="1460500"/>
          </a:xfrm>
          <a:prstGeom prst="rect">
            <a:avLst/>
          </a:prstGeom>
        </p:spPr>
        <p:txBody>
          <a:bodyPr vert="horz" wrap="square" lIns="266423" tIns="133210" rIns="266423" bIns="133210" numCol="1" anchor="ctr" anchorCtr="0" compatLnSpc="1">
            <a:prstTxWarp prst="textNoShape">
              <a:avLst/>
            </a:prstTxWarp>
          </a:bodyPr>
          <a:lstStyle>
            <a:lvl1pPr algn="ctr" eaLnBrk="1" hangingPunct="1">
              <a:defRPr sz="3500">
                <a:solidFill>
                  <a:srgbClr val="898989"/>
                </a:solidFill>
              </a:defRPr>
            </a:lvl1pPr>
          </a:lstStyle>
          <a:p>
            <a:pPr>
              <a:defRPr/>
            </a:pPr>
            <a:endParaRPr lang="en-US"/>
          </a:p>
        </p:txBody>
      </p:sp>
      <p:sp>
        <p:nvSpPr>
          <p:cNvPr id="6" name="Slide Number Placeholder 5"/>
          <p:cNvSpPr>
            <a:spLocks noGrp="1"/>
          </p:cNvSpPr>
          <p:nvPr>
            <p:ph type="sldNum" sz="quarter" idx="4"/>
          </p:nvPr>
        </p:nvSpPr>
        <p:spPr>
          <a:xfrm>
            <a:off x="13762038" y="25425400"/>
            <a:ext cx="4481512" cy="1460500"/>
          </a:xfrm>
          <a:prstGeom prst="rect">
            <a:avLst/>
          </a:prstGeom>
        </p:spPr>
        <p:txBody>
          <a:bodyPr vert="horz" wrap="square" lIns="266423" tIns="133210" rIns="266423" bIns="133210" numCol="1" anchor="ctr" anchorCtr="0" compatLnSpc="1">
            <a:prstTxWarp prst="textNoShape">
              <a:avLst/>
            </a:prstTxWarp>
          </a:bodyPr>
          <a:lstStyle>
            <a:lvl1pPr algn="r" eaLnBrk="1" hangingPunct="1">
              <a:defRPr sz="3500" smtClean="0">
                <a:solidFill>
                  <a:srgbClr val="898989"/>
                </a:solidFill>
              </a:defRPr>
            </a:lvl1pPr>
          </a:lstStyle>
          <a:p>
            <a:pPr>
              <a:defRPr/>
            </a:pPr>
            <a:fld id="{9E34A0C4-A55C-40EB-9092-C827149724D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ctr" defTabSz="2662238" rtl="0" eaLnBrk="0" fontAlgn="base" hangingPunct="0">
        <a:spcBef>
          <a:spcPct val="0"/>
        </a:spcBef>
        <a:spcAft>
          <a:spcPct val="0"/>
        </a:spcAft>
        <a:defRPr sz="12800" kern="1200">
          <a:solidFill>
            <a:schemeClr val="tx1"/>
          </a:solidFill>
          <a:latin typeface="+mj-lt"/>
          <a:ea typeface="+mj-ea"/>
          <a:cs typeface="+mj-cs"/>
        </a:defRPr>
      </a:lvl1pPr>
      <a:lvl2pPr algn="ctr" defTabSz="2662238" rtl="0" eaLnBrk="0" fontAlgn="base" hangingPunct="0">
        <a:spcBef>
          <a:spcPct val="0"/>
        </a:spcBef>
        <a:spcAft>
          <a:spcPct val="0"/>
        </a:spcAft>
        <a:defRPr sz="12800">
          <a:solidFill>
            <a:schemeClr val="tx1"/>
          </a:solidFill>
          <a:latin typeface="Calibri" pitchFamily="34" charset="0"/>
        </a:defRPr>
      </a:lvl2pPr>
      <a:lvl3pPr algn="ctr" defTabSz="2662238" rtl="0" eaLnBrk="0" fontAlgn="base" hangingPunct="0">
        <a:spcBef>
          <a:spcPct val="0"/>
        </a:spcBef>
        <a:spcAft>
          <a:spcPct val="0"/>
        </a:spcAft>
        <a:defRPr sz="12800">
          <a:solidFill>
            <a:schemeClr val="tx1"/>
          </a:solidFill>
          <a:latin typeface="Calibri" pitchFamily="34" charset="0"/>
        </a:defRPr>
      </a:lvl3pPr>
      <a:lvl4pPr algn="ctr" defTabSz="2662238" rtl="0" eaLnBrk="0" fontAlgn="base" hangingPunct="0">
        <a:spcBef>
          <a:spcPct val="0"/>
        </a:spcBef>
        <a:spcAft>
          <a:spcPct val="0"/>
        </a:spcAft>
        <a:defRPr sz="12800">
          <a:solidFill>
            <a:schemeClr val="tx1"/>
          </a:solidFill>
          <a:latin typeface="Calibri" pitchFamily="34" charset="0"/>
        </a:defRPr>
      </a:lvl4pPr>
      <a:lvl5pPr algn="ctr" defTabSz="2662238" rtl="0" eaLnBrk="0" fontAlgn="base" hangingPunct="0">
        <a:spcBef>
          <a:spcPct val="0"/>
        </a:spcBef>
        <a:spcAft>
          <a:spcPct val="0"/>
        </a:spcAft>
        <a:defRPr sz="12800">
          <a:solidFill>
            <a:schemeClr val="tx1"/>
          </a:solidFill>
          <a:latin typeface="Calibri" pitchFamily="34" charset="0"/>
        </a:defRPr>
      </a:lvl5pPr>
      <a:lvl6pPr marL="466253" algn="ctr" defTabSz="2663144" rtl="0" fontAlgn="base">
        <a:spcBef>
          <a:spcPct val="0"/>
        </a:spcBef>
        <a:spcAft>
          <a:spcPct val="0"/>
        </a:spcAft>
        <a:defRPr sz="12800">
          <a:solidFill>
            <a:schemeClr val="tx1"/>
          </a:solidFill>
          <a:latin typeface="Calibri" pitchFamily="34" charset="0"/>
        </a:defRPr>
      </a:lvl6pPr>
      <a:lvl7pPr marL="932505" algn="ctr" defTabSz="2663144" rtl="0" fontAlgn="base">
        <a:spcBef>
          <a:spcPct val="0"/>
        </a:spcBef>
        <a:spcAft>
          <a:spcPct val="0"/>
        </a:spcAft>
        <a:defRPr sz="12800">
          <a:solidFill>
            <a:schemeClr val="tx1"/>
          </a:solidFill>
          <a:latin typeface="Calibri" pitchFamily="34" charset="0"/>
        </a:defRPr>
      </a:lvl7pPr>
      <a:lvl8pPr marL="1398758" algn="ctr" defTabSz="2663144" rtl="0" fontAlgn="base">
        <a:spcBef>
          <a:spcPct val="0"/>
        </a:spcBef>
        <a:spcAft>
          <a:spcPct val="0"/>
        </a:spcAft>
        <a:defRPr sz="12800">
          <a:solidFill>
            <a:schemeClr val="tx1"/>
          </a:solidFill>
          <a:latin typeface="Calibri" pitchFamily="34" charset="0"/>
        </a:defRPr>
      </a:lvl8pPr>
      <a:lvl9pPr marL="1865010" algn="ctr" defTabSz="2663144" rtl="0" fontAlgn="base">
        <a:spcBef>
          <a:spcPct val="0"/>
        </a:spcBef>
        <a:spcAft>
          <a:spcPct val="0"/>
        </a:spcAft>
        <a:defRPr sz="12800">
          <a:solidFill>
            <a:schemeClr val="tx1"/>
          </a:solidFill>
          <a:latin typeface="Calibri" pitchFamily="34" charset="0"/>
        </a:defRPr>
      </a:lvl9pPr>
    </p:titleStyle>
    <p:bodyStyle>
      <a:lvl1pPr marL="998538" indent="-998538" algn="l" defTabSz="2662238" rtl="0" eaLnBrk="0" fontAlgn="base" hangingPunct="0">
        <a:spcBef>
          <a:spcPct val="20000"/>
        </a:spcBef>
        <a:spcAft>
          <a:spcPct val="0"/>
        </a:spcAft>
        <a:buFont typeface="Arial" panose="020B0604020202020204" pitchFamily="34" charset="0"/>
        <a:buChar char="•"/>
        <a:defRPr sz="9300" kern="1200">
          <a:solidFill>
            <a:schemeClr val="tx1"/>
          </a:solidFill>
          <a:latin typeface="+mn-lt"/>
          <a:ea typeface="+mn-ea"/>
          <a:cs typeface="+mn-cs"/>
        </a:defRPr>
      </a:lvl1pPr>
      <a:lvl2pPr marL="2163763" indent="-831850" algn="l" defTabSz="2662238" rtl="0" eaLnBrk="0" fontAlgn="base" hangingPunct="0">
        <a:spcBef>
          <a:spcPct val="20000"/>
        </a:spcBef>
        <a:spcAft>
          <a:spcPct val="0"/>
        </a:spcAft>
        <a:buFont typeface="Arial" panose="020B0604020202020204" pitchFamily="34" charset="0"/>
        <a:buChar char="–"/>
        <a:defRPr sz="8200" kern="1200">
          <a:solidFill>
            <a:schemeClr val="tx1"/>
          </a:solidFill>
          <a:latin typeface="+mn-lt"/>
          <a:ea typeface="+mn-ea"/>
          <a:cs typeface="+mn-cs"/>
        </a:defRPr>
      </a:lvl2pPr>
      <a:lvl3pPr marL="3328988" indent="-665163" algn="l" defTabSz="2662238" rtl="0" eaLnBrk="0" fontAlgn="base" hangingPunct="0">
        <a:spcBef>
          <a:spcPct val="20000"/>
        </a:spcBef>
        <a:spcAft>
          <a:spcPct val="0"/>
        </a:spcAft>
        <a:buFont typeface="Arial" panose="020B0604020202020204" pitchFamily="34" charset="0"/>
        <a:buChar char="•"/>
        <a:defRPr sz="7000" kern="1200">
          <a:solidFill>
            <a:schemeClr val="tx1"/>
          </a:solidFill>
          <a:latin typeface="+mn-lt"/>
          <a:ea typeface="+mn-ea"/>
          <a:cs typeface="+mn-cs"/>
        </a:defRPr>
      </a:lvl3pPr>
      <a:lvl4pPr marL="4660900" indent="-665163" algn="l" defTabSz="2662238" rtl="0" eaLnBrk="0" fontAlgn="base" hangingPunct="0">
        <a:spcBef>
          <a:spcPct val="20000"/>
        </a:spcBef>
        <a:spcAft>
          <a:spcPct val="0"/>
        </a:spcAft>
        <a:buFont typeface="Arial" panose="020B0604020202020204" pitchFamily="34" charset="0"/>
        <a:buChar char="–"/>
        <a:defRPr sz="5800" kern="1200">
          <a:solidFill>
            <a:schemeClr val="tx1"/>
          </a:solidFill>
          <a:latin typeface="+mn-lt"/>
          <a:ea typeface="+mn-ea"/>
          <a:cs typeface="+mn-cs"/>
        </a:defRPr>
      </a:lvl4pPr>
      <a:lvl5pPr marL="5992813" indent="-665163" algn="l" defTabSz="2662238" rtl="0" eaLnBrk="0" fontAlgn="base" hangingPunct="0">
        <a:spcBef>
          <a:spcPct val="20000"/>
        </a:spcBef>
        <a:spcAft>
          <a:spcPct val="0"/>
        </a:spcAft>
        <a:buFont typeface="Arial" panose="020B0604020202020204" pitchFamily="34" charset="0"/>
        <a:buChar char="»"/>
        <a:defRPr sz="5800" kern="1200">
          <a:solidFill>
            <a:schemeClr val="tx1"/>
          </a:solidFill>
          <a:latin typeface="+mn-lt"/>
          <a:ea typeface="+mn-ea"/>
          <a:cs typeface="+mn-cs"/>
        </a:defRPr>
      </a:lvl5pPr>
      <a:lvl6pPr marL="7326605" indent="-666056" algn="l" defTabSz="2664219" rtl="0" eaLnBrk="1" latinLnBrk="0" hangingPunct="1">
        <a:spcBef>
          <a:spcPct val="20000"/>
        </a:spcBef>
        <a:buFont typeface="Arial" pitchFamily="34" charset="0"/>
        <a:buChar char="•"/>
        <a:defRPr sz="5800" kern="1200">
          <a:solidFill>
            <a:schemeClr val="tx1"/>
          </a:solidFill>
          <a:latin typeface="+mn-lt"/>
          <a:ea typeface="+mn-ea"/>
          <a:cs typeface="+mn-cs"/>
        </a:defRPr>
      </a:lvl6pPr>
      <a:lvl7pPr marL="8658718" indent="-666056" algn="l" defTabSz="2664219" rtl="0" eaLnBrk="1" latinLnBrk="0" hangingPunct="1">
        <a:spcBef>
          <a:spcPct val="20000"/>
        </a:spcBef>
        <a:buFont typeface="Arial" pitchFamily="34" charset="0"/>
        <a:buChar char="•"/>
        <a:defRPr sz="5800" kern="1200">
          <a:solidFill>
            <a:schemeClr val="tx1"/>
          </a:solidFill>
          <a:latin typeface="+mn-lt"/>
          <a:ea typeface="+mn-ea"/>
          <a:cs typeface="+mn-cs"/>
        </a:defRPr>
      </a:lvl7pPr>
      <a:lvl8pPr marL="9990828" indent="-666056" algn="l" defTabSz="2664219" rtl="0" eaLnBrk="1" latinLnBrk="0" hangingPunct="1">
        <a:spcBef>
          <a:spcPct val="20000"/>
        </a:spcBef>
        <a:buFont typeface="Arial" pitchFamily="34" charset="0"/>
        <a:buChar char="•"/>
        <a:defRPr sz="5800" kern="1200">
          <a:solidFill>
            <a:schemeClr val="tx1"/>
          </a:solidFill>
          <a:latin typeface="+mn-lt"/>
          <a:ea typeface="+mn-ea"/>
          <a:cs typeface="+mn-cs"/>
        </a:defRPr>
      </a:lvl8pPr>
      <a:lvl9pPr marL="11322937" indent="-666056" algn="l" defTabSz="2664219" rtl="0" eaLnBrk="1" latinLnBrk="0" hangingPunct="1">
        <a:spcBef>
          <a:spcPct val="20000"/>
        </a:spcBef>
        <a:buFont typeface="Arial" pitchFamily="34" charset="0"/>
        <a:buChar char="•"/>
        <a:defRPr sz="5800" kern="1200">
          <a:solidFill>
            <a:schemeClr val="tx1"/>
          </a:solidFill>
          <a:latin typeface="+mn-lt"/>
          <a:ea typeface="+mn-ea"/>
          <a:cs typeface="+mn-cs"/>
        </a:defRPr>
      </a:lvl9pPr>
    </p:bodyStyle>
    <p:otherStyle>
      <a:defPPr>
        <a:defRPr lang="en-US"/>
      </a:defPPr>
      <a:lvl1pPr marL="0" algn="l" defTabSz="2664219" rtl="0" eaLnBrk="1" latinLnBrk="0" hangingPunct="1">
        <a:defRPr sz="5200" kern="1200">
          <a:solidFill>
            <a:schemeClr val="tx1"/>
          </a:solidFill>
          <a:latin typeface="+mn-lt"/>
          <a:ea typeface="+mn-ea"/>
          <a:cs typeface="+mn-cs"/>
        </a:defRPr>
      </a:lvl1pPr>
      <a:lvl2pPr marL="1332110" algn="l" defTabSz="2664219" rtl="0" eaLnBrk="1" latinLnBrk="0" hangingPunct="1">
        <a:defRPr sz="5200" kern="1200">
          <a:solidFill>
            <a:schemeClr val="tx1"/>
          </a:solidFill>
          <a:latin typeface="+mn-lt"/>
          <a:ea typeface="+mn-ea"/>
          <a:cs typeface="+mn-cs"/>
        </a:defRPr>
      </a:lvl2pPr>
      <a:lvl3pPr marL="2664219" algn="l" defTabSz="2664219" rtl="0" eaLnBrk="1" latinLnBrk="0" hangingPunct="1">
        <a:defRPr sz="5200" kern="1200">
          <a:solidFill>
            <a:schemeClr val="tx1"/>
          </a:solidFill>
          <a:latin typeface="+mn-lt"/>
          <a:ea typeface="+mn-ea"/>
          <a:cs typeface="+mn-cs"/>
        </a:defRPr>
      </a:lvl3pPr>
      <a:lvl4pPr marL="3996329" algn="l" defTabSz="2664219" rtl="0" eaLnBrk="1" latinLnBrk="0" hangingPunct="1">
        <a:defRPr sz="5200" kern="1200">
          <a:solidFill>
            <a:schemeClr val="tx1"/>
          </a:solidFill>
          <a:latin typeface="+mn-lt"/>
          <a:ea typeface="+mn-ea"/>
          <a:cs typeface="+mn-cs"/>
        </a:defRPr>
      </a:lvl4pPr>
      <a:lvl5pPr marL="5328439" algn="l" defTabSz="2664219" rtl="0" eaLnBrk="1" latinLnBrk="0" hangingPunct="1">
        <a:defRPr sz="5200" kern="1200">
          <a:solidFill>
            <a:schemeClr val="tx1"/>
          </a:solidFill>
          <a:latin typeface="+mn-lt"/>
          <a:ea typeface="+mn-ea"/>
          <a:cs typeface="+mn-cs"/>
        </a:defRPr>
      </a:lvl5pPr>
      <a:lvl6pPr marL="6660551" algn="l" defTabSz="2664219" rtl="0" eaLnBrk="1" latinLnBrk="0" hangingPunct="1">
        <a:defRPr sz="5200" kern="1200">
          <a:solidFill>
            <a:schemeClr val="tx1"/>
          </a:solidFill>
          <a:latin typeface="+mn-lt"/>
          <a:ea typeface="+mn-ea"/>
          <a:cs typeface="+mn-cs"/>
        </a:defRPr>
      </a:lvl6pPr>
      <a:lvl7pPr marL="7992662" algn="l" defTabSz="2664219" rtl="0" eaLnBrk="1" latinLnBrk="0" hangingPunct="1">
        <a:defRPr sz="5200" kern="1200">
          <a:solidFill>
            <a:schemeClr val="tx1"/>
          </a:solidFill>
          <a:latin typeface="+mn-lt"/>
          <a:ea typeface="+mn-ea"/>
          <a:cs typeface="+mn-cs"/>
        </a:defRPr>
      </a:lvl7pPr>
      <a:lvl8pPr marL="9324772" algn="l" defTabSz="2664219" rtl="0" eaLnBrk="1" latinLnBrk="0" hangingPunct="1">
        <a:defRPr sz="5200" kern="1200">
          <a:solidFill>
            <a:schemeClr val="tx1"/>
          </a:solidFill>
          <a:latin typeface="+mn-lt"/>
          <a:ea typeface="+mn-ea"/>
          <a:cs typeface="+mn-cs"/>
        </a:defRPr>
      </a:lvl8pPr>
      <a:lvl9pPr marL="10656881" algn="l" defTabSz="2664219" rtl="0" eaLnBrk="1" latinLnBrk="0" hangingPunct="1">
        <a:defRPr sz="5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Rectangle: Rounded Corners 145">
            <a:extLst>
              <a:ext uri="{FF2B5EF4-FFF2-40B4-BE49-F238E27FC236}">
                <a16:creationId xmlns:a16="http://schemas.microsoft.com/office/drawing/2014/main" id="{1A5422A9-C975-4F3D-BCEE-0C53F34223AE}"/>
              </a:ext>
            </a:extLst>
          </p:cNvPr>
          <p:cNvSpPr/>
          <p:nvPr/>
        </p:nvSpPr>
        <p:spPr>
          <a:xfrm>
            <a:off x="4495799" y="24303179"/>
            <a:ext cx="4493383" cy="1591515"/>
          </a:xfrm>
          <a:prstGeom prst="roundRect">
            <a:avLst/>
          </a:prstGeom>
          <a:solidFill>
            <a:srgbClr val="F79646">
              <a:alpha val="25098"/>
            </a:srgbClr>
          </a:solidFill>
          <a:ln>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sz="2000" dirty="0"/>
          </a:p>
        </p:txBody>
      </p:sp>
      <p:sp>
        <p:nvSpPr>
          <p:cNvPr id="112" name="Rectangle: Rounded Corners 111">
            <a:extLst>
              <a:ext uri="{FF2B5EF4-FFF2-40B4-BE49-F238E27FC236}">
                <a16:creationId xmlns:a16="http://schemas.microsoft.com/office/drawing/2014/main" id="{E148E0F7-95B4-43A6-8E00-B757DC96A498}"/>
              </a:ext>
            </a:extLst>
          </p:cNvPr>
          <p:cNvSpPr/>
          <p:nvPr/>
        </p:nvSpPr>
        <p:spPr>
          <a:xfrm>
            <a:off x="4495791" y="21119118"/>
            <a:ext cx="4493391" cy="2419897"/>
          </a:xfrm>
          <a:prstGeom prst="roundRect">
            <a:avLst/>
          </a:prstGeom>
          <a:solidFill>
            <a:srgbClr val="9BBB59">
              <a:alpha val="25098"/>
            </a:srgbClr>
          </a:solidFill>
          <a:ln>
            <a:prstDash val="sysDash"/>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sp>
        <p:nvSpPr>
          <p:cNvPr id="102" name="Rectangle: Rounded Corners 101">
            <a:extLst>
              <a:ext uri="{FF2B5EF4-FFF2-40B4-BE49-F238E27FC236}">
                <a16:creationId xmlns:a16="http://schemas.microsoft.com/office/drawing/2014/main" id="{D19A31A3-CF38-4796-9D6A-EA72F7747C97}"/>
              </a:ext>
            </a:extLst>
          </p:cNvPr>
          <p:cNvSpPr/>
          <p:nvPr/>
        </p:nvSpPr>
        <p:spPr>
          <a:xfrm>
            <a:off x="607184" y="18549955"/>
            <a:ext cx="8381998" cy="1692275"/>
          </a:xfrm>
          <a:prstGeom prst="roundRect">
            <a:avLst/>
          </a:prstGeom>
          <a:solidFill>
            <a:srgbClr val="4F81BD">
              <a:alpha val="25098"/>
            </a:srgb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1" name="Rectangle: Rounded Corners 100">
            <a:extLst>
              <a:ext uri="{FF2B5EF4-FFF2-40B4-BE49-F238E27FC236}">
                <a16:creationId xmlns:a16="http://schemas.microsoft.com/office/drawing/2014/main" id="{B75CC595-517C-4A20-B420-7BF7C2C3D8D9}"/>
              </a:ext>
            </a:extLst>
          </p:cNvPr>
          <p:cNvSpPr/>
          <p:nvPr/>
        </p:nvSpPr>
        <p:spPr>
          <a:xfrm>
            <a:off x="607184" y="21119118"/>
            <a:ext cx="3597511" cy="4775576"/>
          </a:xfrm>
          <a:prstGeom prst="roundRect">
            <a:avLst/>
          </a:prstGeom>
          <a:solidFill>
            <a:srgbClr val="C00000">
              <a:alpha val="43137"/>
            </a:srgbClr>
          </a:solid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80" name="Title 5"/>
          <p:cNvSpPr txBox="1">
            <a:spLocks/>
          </p:cNvSpPr>
          <p:nvPr/>
        </p:nvSpPr>
        <p:spPr bwMode="auto">
          <a:xfrm>
            <a:off x="2843247" y="533400"/>
            <a:ext cx="13692154" cy="1981200"/>
          </a:xfrm>
          <a:prstGeom prst="rect">
            <a:avLst/>
          </a:prstGeom>
          <a:noFill/>
          <a:ln w="9525">
            <a:noFill/>
            <a:miter lim="800000"/>
            <a:headEnd/>
            <a:tailEnd/>
          </a:ln>
        </p:spPr>
        <p:txBody>
          <a:bodyPr lIns="266423" tIns="133210" rIns="266423" bIns="133210" anchor="ctr"/>
          <a:lstStyle/>
          <a:p>
            <a:pPr algn="ctr" defTabSz="2663144" eaLnBrk="1" hangingPunct="1">
              <a:spcBef>
                <a:spcPts val="0"/>
              </a:spcBef>
              <a:spcAft>
                <a:spcPts val="600"/>
              </a:spcAft>
              <a:defRPr/>
            </a:pPr>
            <a:r>
              <a:rPr lang="en-US" b="1" dirty="0"/>
              <a:t>Object Recognition using Machine Learning Method and Tagging in Augmented Reality</a:t>
            </a:r>
            <a:endParaRPr lang="en-US" sz="4100" b="1" dirty="0">
              <a:latin typeface="Arial" charset="0"/>
              <a:ea typeface="+mj-ea"/>
              <a:cs typeface="Arial" charset="0"/>
            </a:endParaRPr>
          </a:p>
        </p:txBody>
      </p:sp>
      <p:sp>
        <p:nvSpPr>
          <p:cNvPr id="81" name="Text Box 77"/>
          <p:cNvSpPr txBox="1">
            <a:spLocks noChangeArrowheads="1"/>
          </p:cNvSpPr>
          <p:nvPr/>
        </p:nvSpPr>
        <p:spPr bwMode="auto">
          <a:xfrm>
            <a:off x="82550" y="3048000"/>
            <a:ext cx="19043650" cy="317500"/>
          </a:xfrm>
          <a:prstGeom prst="rect">
            <a:avLst/>
          </a:prstGeom>
          <a:noFill/>
          <a:ln w="9525">
            <a:noFill/>
            <a:miter lim="800000"/>
            <a:headEnd/>
            <a:tailEnd/>
          </a:ln>
          <a:effectLst/>
        </p:spPr>
        <p:txBody>
          <a:bodyPr lIns="93249" tIns="46624" rIns="93249" bIns="46624">
            <a:spAutoFit/>
          </a:bodyPr>
          <a:lstStyle/>
          <a:p>
            <a:pPr algn="ctr" defTabSz="2664219" eaLnBrk="1" fontAlgn="auto" hangingPunct="1">
              <a:lnSpc>
                <a:spcPct val="50000"/>
              </a:lnSpc>
              <a:spcBef>
                <a:spcPct val="50000"/>
              </a:spcBef>
              <a:spcAft>
                <a:spcPts val="0"/>
              </a:spcAft>
              <a:defRPr/>
            </a:pPr>
            <a:r>
              <a:rPr lang="en-US" sz="2900" dirty="0">
                <a:latin typeface="Arial" charset="0"/>
              </a:rPr>
              <a:t>Afnan Ahmad, Gunho Sohn</a:t>
            </a:r>
            <a:endParaRPr lang="en-US" sz="2900" dirty="0">
              <a:latin typeface="+mn-lt"/>
            </a:endParaRPr>
          </a:p>
        </p:txBody>
      </p:sp>
      <p:sp>
        <p:nvSpPr>
          <p:cNvPr id="3076" name="Rectangle 122"/>
          <p:cNvSpPr>
            <a:spLocks noChangeArrowheads="1"/>
          </p:cNvSpPr>
          <p:nvPr/>
        </p:nvSpPr>
        <p:spPr bwMode="auto">
          <a:xfrm>
            <a:off x="158750" y="3482975"/>
            <a:ext cx="190436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249" tIns="46624" rIns="93249" bIns="46624">
            <a:spAutoFit/>
          </a:bodyPr>
          <a:lstStyle>
            <a:lvl1pPr>
              <a:spcBef>
                <a:spcPct val="20000"/>
              </a:spcBef>
              <a:buFont typeface="Arial" panose="020B0604020202020204" pitchFamily="34" charset="0"/>
              <a:buChar char="•"/>
              <a:defRPr sz="93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82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70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58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5800">
                <a:solidFill>
                  <a:schemeClr val="tx1"/>
                </a:solidFill>
                <a:latin typeface="Calibri" panose="020F0502020204030204" pitchFamily="34" charset="0"/>
              </a:defRPr>
            </a:lvl5pPr>
            <a:lvl6pPr marL="2514600" indent="-228600" defTabSz="2660650" eaLnBrk="0" fontAlgn="base" hangingPunct="0">
              <a:spcBef>
                <a:spcPct val="20000"/>
              </a:spcBef>
              <a:spcAft>
                <a:spcPct val="0"/>
              </a:spcAft>
              <a:buFont typeface="Arial" panose="020B0604020202020204" pitchFamily="34" charset="0"/>
              <a:buChar char="»"/>
              <a:defRPr sz="5800">
                <a:solidFill>
                  <a:schemeClr val="tx1"/>
                </a:solidFill>
                <a:latin typeface="Calibri" panose="020F0502020204030204" pitchFamily="34" charset="0"/>
              </a:defRPr>
            </a:lvl6pPr>
            <a:lvl7pPr marL="2971800" indent="-228600" defTabSz="2660650" eaLnBrk="0" fontAlgn="base" hangingPunct="0">
              <a:spcBef>
                <a:spcPct val="20000"/>
              </a:spcBef>
              <a:spcAft>
                <a:spcPct val="0"/>
              </a:spcAft>
              <a:buFont typeface="Arial" panose="020B0604020202020204" pitchFamily="34" charset="0"/>
              <a:buChar char="»"/>
              <a:defRPr sz="5800">
                <a:solidFill>
                  <a:schemeClr val="tx1"/>
                </a:solidFill>
                <a:latin typeface="Calibri" panose="020F0502020204030204" pitchFamily="34" charset="0"/>
              </a:defRPr>
            </a:lvl7pPr>
            <a:lvl8pPr marL="3429000" indent="-228600" defTabSz="2660650" eaLnBrk="0" fontAlgn="base" hangingPunct="0">
              <a:spcBef>
                <a:spcPct val="20000"/>
              </a:spcBef>
              <a:spcAft>
                <a:spcPct val="0"/>
              </a:spcAft>
              <a:buFont typeface="Arial" panose="020B0604020202020204" pitchFamily="34" charset="0"/>
              <a:buChar char="»"/>
              <a:defRPr sz="5800">
                <a:solidFill>
                  <a:schemeClr val="tx1"/>
                </a:solidFill>
                <a:latin typeface="Calibri" panose="020F0502020204030204" pitchFamily="34" charset="0"/>
              </a:defRPr>
            </a:lvl8pPr>
            <a:lvl9pPr marL="3886200" indent="-228600" defTabSz="2660650" eaLnBrk="0" fontAlgn="base" hangingPunct="0">
              <a:spcBef>
                <a:spcPct val="20000"/>
              </a:spcBef>
              <a:spcAft>
                <a:spcPct val="0"/>
              </a:spcAft>
              <a:buFont typeface="Arial" panose="020B0604020202020204" pitchFamily="34" charset="0"/>
              <a:buChar char="»"/>
              <a:defRPr sz="5800">
                <a:solidFill>
                  <a:schemeClr val="tx1"/>
                </a:solidFill>
                <a:latin typeface="Calibri" panose="020F0502020204030204" pitchFamily="34" charset="0"/>
              </a:defRPr>
            </a:lvl9pPr>
          </a:lstStyle>
          <a:p>
            <a:pPr algn="ctr" eaLnBrk="1" hangingPunct="1">
              <a:spcBef>
                <a:spcPct val="0"/>
              </a:spcBef>
              <a:buFontTx/>
              <a:buNone/>
            </a:pPr>
            <a:r>
              <a:rPr lang="en-US" altLang="en-US" sz="2000" dirty="0">
                <a:latin typeface="Arial" panose="020B0604020202020204" pitchFamily="34" charset="0"/>
              </a:rPr>
              <a:t>Geomatics Engineering, Depart. Of ESSE, York University, </a:t>
            </a:r>
          </a:p>
          <a:p>
            <a:pPr algn="ctr" eaLnBrk="1" hangingPunct="1">
              <a:spcBef>
                <a:spcPct val="0"/>
              </a:spcBef>
              <a:buFontTx/>
              <a:buNone/>
            </a:pPr>
            <a:r>
              <a:rPr lang="en-US" altLang="en-US" sz="2000" dirty="0">
                <a:latin typeface="Arial" panose="020B0604020202020204" pitchFamily="34" charset="0"/>
              </a:rPr>
              <a:t>4700 </a:t>
            </a:r>
            <a:r>
              <a:rPr lang="en-US" altLang="en-US" sz="2000" dirty="0" err="1">
                <a:latin typeface="Arial" panose="020B0604020202020204" pitchFamily="34" charset="0"/>
              </a:rPr>
              <a:t>Keele</a:t>
            </a:r>
            <a:r>
              <a:rPr lang="en-US" altLang="en-US" sz="2000" dirty="0">
                <a:latin typeface="Arial" panose="020B0604020202020204" pitchFamily="34" charset="0"/>
              </a:rPr>
              <a:t> St., North York, ON M3J 1P3 - {</a:t>
            </a:r>
            <a:r>
              <a:rPr lang="en-US" altLang="en-US" sz="2000" dirty="0" err="1">
                <a:latin typeface="Arial" panose="020B0604020202020204" pitchFamily="34" charset="0"/>
              </a:rPr>
              <a:t>aafnan</a:t>
            </a:r>
            <a:r>
              <a:rPr lang="en-US" altLang="en-US" sz="2000" dirty="0">
                <a:latin typeface="Arial" panose="020B0604020202020204" pitchFamily="34" charset="0"/>
              </a:rPr>
              <a:t>, </a:t>
            </a:r>
            <a:r>
              <a:rPr lang="en-US" altLang="en-US" sz="2000" dirty="0" err="1">
                <a:latin typeface="Arial" panose="020B0604020202020204" pitchFamily="34" charset="0"/>
              </a:rPr>
              <a:t>gsohn</a:t>
            </a:r>
            <a:r>
              <a:rPr lang="en-US" altLang="en-US" sz="2000" dirty="0">
                <a:latin typeface="Arial" panose="020B0604020202020204" pitchFamily="34" charset="0"/>
              </a:rPr>
              <a:t>}@yorku.ca</a:t>
            </a:r>
          </a:p>
        </p:txBody>
      </p:sp>
      <p:sp>
        <p:nvSpPr>
          <p:cNvPr id="85" name="Text Box 77"/>
          <p:cNvSpPr txBox="1">
            <a:spLocks noChangeArrowheads="1"/>
          </p:cNvSpPr>
          <p:nvPr/>
        </p:nvSpPr>
        <p:spPr bwMode="auto">
          <a:xfrm>
            <a:off x="158750" y="4495800"/>
            <a:ext cx="19043650" cy="325437"/>
          </a:xfrm>
          <a:prstGeom prst="rect">
            <a:avLst/>
          </a:prstGeom>
          <a:noFill/>
          <a:ln w="9525">
            <a:noFill/>
            <a:miter lim="800000"/>
            <a:headEnd/>
            <a:tailEnd/>
          </a:ln>
          <a:effectLst/>
        </p:spPr>
        <p:txBody>
          <a:bodyPr lIns="93249" tIns="46624" rIns="93249" bIns="46624">
            <a:spAutoFit/>
          </a:bodyPr>
          <a:lstStyle/>
          <a:p>
            <a:pPr algn="ctr" defTabSz="2664219" eaLnBrk="1" fontAlgn="auto" hangingPunct="1">
              <a:lnSpc>
                <a:spcPct val="50000"/>
              </a:lnSpc>
              <a:spcBef>
                <a:spcPct val="50000"/>
              </a:spcBef>
              <a:spcAft>
                <a:spcPts val="0"/>
              </a:spcAft>
              <a:defRPr/>
            </a:pPr>
            <a:r>
              <a:rPr lang="en-US" sz="3000" b="1" u="sng" dirty="0">
                <a:effectLst>
                  <a:outerShdw blurRad="38100" dist="38100" dir="2700000" algn="tl">
                    <a:srgbClr val="FFFFFF"/>
                  </a:outerShdw>
                </a:effectLst>
                <a:latin typeface="Arial" charset="0"/>
              </a:rPr>
              <a:t>Abstract</a:t>
            </a:r>
            <a:endParaRPr lang="en-US" sz="3000" b="1" dirty="0">
              <a:latin typeface="+mn-lt"/>
            </a:endParaRPr>
          </a:p>
        </p:txBody>
      </p:sp>
      <p:sp>
        <p:nvSpPr>
          <p:cNvPr id="1051" name="Subtitle 6"/>
          <p:cNvSpPr txBox="1">
            <a:spLocks/>
          </p:cNvSpPr>
          <p:nvPr/>
        </p:nvSpPr>
        <p:spPr bwMode="auto">
          <a:xfrm>
            <a:off x="169896" y="4937576"/>
            <a:ext cx="18667379" cy="2911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66423" tIns="133210" rIns="266423" bIns="133210"/>
          <a:lstStyle>
            <a:lvl1pPr eaLnBrk="0" hangingPunct="0">
              <a:defRPr sz="5200">
                <a:solidFill>
                  <a:schemeClr val="tx1"/>
                </a:solidFill>
                <a:latin typeface="Arial" panose="020B0604020202020204" pitchFamily="34" charset="0"/>
              </a:defRPr>
            </a:lvl1pPr>
            <a:lvl2pPr marL="742950" indent="-285750" eaLnBrk="0" hangingPunct="0">
              <a:defRPr sz="5200">
                <a:solidFill>
                  <a:schemeClr val="tx1"/>
                </a:solidFill>
                <a:latin typeface="Arial" panose="020B0604020202020204" pitchFamily="34" charset="0"/>
              </a:defRPr>
            </a:lvl2pPr>
            <a:lvl3pPr marL="1143000" indent="-228600" eaLnBrk="0" hangingPunct="0">
              <a:defRPr sz="5200">
                <a:solidFill>
                  <a:schemeClr val="tx1"/>
                </a:solidFill>
                <a:latin typeface="Arial" panose="020B0604020202020204" pitchFamily="34" charset="0"/>
              </a:defRPr>
            </a:lvl3pPr>
            <a:lvl4pPr marL="1600200" indent="-228600" eaLnBrk="0" hangingPunct="0">
              <a:defRPr sz="5200">
                <a:solidFill>
                  <a:schemeClr val="tx1"/>
                </a:solidFill>
                <a:latin typeface="Arial" panose="020B0604020202020204" pitchFamily="34" charset="0"/>
              </a:defRPr>
            </a:lvl4pPr>
            <a:lvl5pPr marL="2057400" indent="-228600" eaLnBrk="0" hangingPunct="0">
              <a:defRPr sz="5200">
                <a:solidFill>
                  <a:schemeClr val="tx1"/>
                </a:solidFill>
                <a:latin typeface="Arial" panose="020B0604020202020204" pitchFamily="34" charset="0"/>
              </a:defRPr>
            </a:lvl5pPr>
            <a:lvl6pPr marL="2514600" indent="-228600" defTabSz="2660650" eaLnBrk="0" fontAlgn="base" hangingPunct="0">
              <a:spcBef>
                <a:spcPct val="0"/>
              </a:spcBef>
              <a:spcAft>
                <a:spcPct val="0"/>
              </a:spcAft>
              <a:defRPr sz="5200">
                <a:solidFill>
                  <a:schemeClr val="tx1"/>
                </a:solidFill>
                <a:latin typeface="Arial" panose="020B0604020202020204" pitchFamily="34" charset="0"/>
              </a:defRPr>
            </a:lvl6pPr>
            <a:lvl7pPr marL="2971800" indent="-228600" defTabSz="2660650" eaLnBrk="0" fontAlgn="base" hangingPunct="0">
              <a:spcBef>
                <a:spcPct val="0"/>
              </a:spcBef>
              <a:spcAft>
                <a:spcPct val="0"/>
              </a:spcAft>
              <a:defRPr sz="5200">
                <a:solidFill>
                  <a:schemeClr val="tx1"/>
                </a:solidFill>
                <a:latin typeface="Arial" panose="020B0604020202020204" pitchFamily="34" charset="0"/>
              </a:defRPr>
            </a:lvl7pPr>
            <a:lvl8pPr marL="3429000" indent="-228600" defTabSz="2660650" eaLnBrk="0" fontAlgn="base" hangingPunct="0">
              <a:spcBef>
                <a:spcPct val="0"/>
              </a:spcBef>
              <a:spcAft>
                <a:spcPct val="0"/>
              </a:spcAft>
              <a:defRPr sz="5200">
                <a:solidFill>
                  <a:schemeClr val="tx1"/>
                </a:solidFill>
                <a:latin typeface="Arial" panose="020B0604020202020204" pitchFamily="34" charset="0"/>
              </a:defRPr>
            </a:lvl8pPr>
            <a:lvl9pPr marL="3886200" indent="-228600" defTabSz="2660650" eaLnBrk="0" fontAlgn="base" hangingPunct="0">
              <a:spcBef>
                <a:spcPct val="0"/>
              </a:spcBef>
              <a:spcAft>
                <a:spcPct val="0"/>
              </a:spcAft>
              <a:defRPr sz="5200">
                <a:solidFill>
                  <a:schemeClr val="tx1"/>
                </a:solidFill>
                <a:latin typeface="Arial" panose="020B0604020202020204" pitchFamily="34" charset="0"/>
              </a:defRPr>
            </a:lvl9pPr>
          </a:lstStyle>
          <a:p>
            <a:pPr algn="just"/>
            <a:r>
              <a:rPr lang="en-US" sz="2000" dirty="0"/>
              <a:t>Machine Learning is enabling computers to learn without explicitly being programmed. This is helping humans to teach computers to adapt and identify new things. On the other hand, Augmented Reality is the integration of digital information with the user's environment in real time. The focus of this research is to recognize objects on a mobile device using Machine Learning methods and offer the ability to tag those objects in Augmented Reality. Machine Learning models can be trained to recognize new types of objects and this information can be overlaid in Augmented Reality without any changes to existing solution. Since this solution is running on a mobile phone, therefore, no expensive or complicated hardware or software setup is required. Our current solution has an accuracy of 70% which can be further improved by more training with a larger data set of samples for target objects which are requiring to be recognized. Surveyors can use this solution to identify and tag different types of objects. In future iterations, we intend to enhance the functionality by adding more features such as automatically counting different recognized objects.</a:t>
            </a:r>
            <a:endParaRPr lang="en-CA" sz="2000" dirty="0"/>
          </a:p>
        </p:txBody>
      </p:sp>
      <p:sp>
        <p:nvSpPr>
          <p:cNvPr id="97" name="Line 80"/>
          <p:cNvSpPr>
            <a:spLocks noChangeShapeType="1"/>
          </p:cNvSpPr>
          <p:nvPr/>
        </p:nvSpPr>
        <p:spPr bwMode="auto">
          <a:xfrm flipV="1">
            <a:off x="203200" y="7859793"/>
            <a:ext cx="18634075" cy="7937"/>
          </a:xfrm>
          <a:prstGeom prst="line">
            <a:avLst/>
          </a:prstGeom>
          <a:ln>
            <a:headEnd/>
            <a:tailEnd/>
          </a:ln>
        </p:spPr>
        <p:style>
          <a:lnRef idx="1">
            <a:schemeClr val="accent1"/>
          </a:lnRef>
          <a:fillRef idx="0">
            <a:schemeClr val="accent1"/>
          </a:fillRef>
          <a:effectRef idx="0">
            <a:schemeClr val="accent1"/>
          </a:effectRef>
          <a:fontRef idx="minor">
            <a:schemeClr val="tx1"/>
          </a:fontRef>
        </p:style>
        <p:txBody>
          <a:bodyPr wrap="none" lIns="93249" tIns="46624" rIns="93249" bIns="46624" anchor="ctr"/>
          <a:lstStyle/>
          <a:p>
            <a:pPr defTabSz="2663104" eaLnBrk="1" hangingPunct="1">
              <a:defRPr/>
            </a:pPr>
            <a:endParaRPr lang="en-US" dirty="0">
              <a:ln>
                <a:solidFill>
                  <a:schemeClr val="accent5">
                    <a:lumMod val="75000"/>
                  </a:schemeClr>
                </a:solidFill>
              </a:ln>
            </a:endParaRPr>
          </a:p>
        </p:txBody>
      </p:sp>
      <p:cxnSp>
        <p:nvCxnSpPr>
          <p:cNvPr id="99" name="Straight Connector 98"/>
          <p:cNvCxnSpPr>
            <a:cxnSpLocks/>
          </p:cNvCxnSpPr>
          <p:nvPr/>
        </p:nvCxnSpPr>
        <p:spPr>
          <a:xfrm>
            <a:off x="9523413" y="7887227"/>
            <a:ext cx="0" cy="19392373"/>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pic>
        <p:nvPicPr>
          <p:cNvPr id="3097" name="Picture 2" descr="C:\Bruce\00.others\logos\GeoICT_Flyer.png"/>
          <p:cNvPicPr>
            <a:picLocks noChangeAspect="1" noChangeArrowheads="1"/>
          </p:cNvPicPr>
          <p:nvPr/>
        </p:nvPicPr>
        <p:blipFill>
          <a:blip r:embed="rId3">
            <a:extLst>
              <a:ext uri="{28A0092B-C50C-407E-A947-70E740481C1C}">
                <a14:useLocalDpi xmlns:a14="http://schemas.microsoft.com/office/drawing/2010/main" val="0"/>
              </a:ext>
            </a:extLst>
          </a:blip>
          <a:srcRect r="70735" b="-449"/>
          <a:stretch>
            <a:fillRect/>
          </a:stretch>
        </p:blipFill>
        <p:spPr bwMode="auto">
          <a:xfrm>
            <a:off x="482532" y="1520548"/>
            <a:ext cx="2395571" cy="1146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B9FF6A5E-C002-4C4E-B49B-F896307810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0" y="416943"/>
            <a:ext cx="2628900" cy="946404"/>
          </a:xfrm>
          <a:prstGeom prst="rect">
            <a:avLst/>
          </a:prstGeom>
        </p:spPr>
      </p:pic>
      <p:pic>
        <p:nvPicPr>
          <p:cNvPr id="12" name="Picture 11">
            <a:extLst>
              <a:ext uri="{FF2B5EF4-FFF2-40B4-BE49-F238E27FC236}">
                <a16:creationId xmlns:a16="http://schemas.microsoft.com/office/drawing/2014/main" id="{1340F597-0A83-4976-BC54-3B85FFB95D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06800" y="586543"/>
            <a:ext cx="2158559" cy="1851857"/>
          </a:xfrm>
          <a:prstGeom prst="rect">
            <a:avLst/>
          </a:prstGeom>
        </p:spPr>
      </p:pic>
      <p:sp>
        <p:nvSpPr>
          <p:cNvPr id="22" name="Rectangle: Rounded Corners 21">
            <a:extLst>
              <a:ext uri="{FF2B5EF4-FFF2-40B4-BE49-F238E27FC236}">
                <a16:creationId xmlns:a16="http://schemas.microsoft.com/office/drawing/2014/main" id="{4802D9AB-0ECF-4393-A657-532D1F7D88DC}"/>
              </a:ext>
            </a:extLst>
          </p:cNvPr>
          <p:cNvSpPr/>
          <p:nvPr/>
        </p:nvSpPr>
        <p:spPr>
          <a:xfrm>
            <a:off x="1051776" y="19050671"/>
            <a:ext cx="2556000" cy="68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dirty="0"/>
              <a:t>Camera</a:t>
            </a:r>
          </a:p>
        </p:txBody>
      </p:sp>
      <p:sp>
        <p:nvSpPr>
          <p:cNvPr id="24" name="Rectangle: Rounded Corners 23">
            <a:extLst>
              <a:ext uri="{FF2B5EF4-FFF2-40B4-BE49-F238E27FC236}">
                <a16:creationId xmlns:a16="http://schemas.microsoft.com/office/drawing/2014/main" id="{3815FBF8-9701-496D-871B-BA776122BBE4}"/>
              </a:ext>
            </a:extLst>
          </p:cNvPr>
          <p:cNvSpPr/>
          <p:nvPr/>
        </p:nvSpPr>
        <p:spPr>
          <a:xfrm>
            <a:off x="1051776" y="21965376"/>
            <a:ext cx="2556000" cy="6840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CA" sz="2400" dirty="0"/>
              <a:t>Vision</a:t>
            </a:r>
          </a:p>
        </p:txBody>
      </p:sp>
      <p:sp>
        <p:nvSpPr>
          <p:cNvPr id="26" name="Rectangle: Rounded Corners 25">
            <a:extLst>
              <a:ext uri="{FF2B5EF4-FFF2-40B4-BE49-F238E27FC236}">
                <a16:creationId xmlns:a16="http://schemas.microsoft.com/office/drawing/2014/main" id="{9B548D9C-000A-42D8-8198-0F299AD56D63}"/>
              </a:ext>
            </a:extLst>
          </p:cNvPr>
          <p:cNvSpPr/>
          <p:nvPr/>
        </p:nvSpPr>
        <p:spPr>
          <a:xfrm>
            <a:off x="1051776" y="24491573"/>
            <a:ext cx="2556000" cy="6840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CA" sz="2400" dirty="0"/>
              <a:t>Machine Learning</a:t>
            </a:r>
          </a:p>
        </p:txBody>
      </p:sp>
      <p:sp>
        <p:nvSpPr>
          <p:cNvPr id="93" name="Rectangle: Rounded Corners 92">
            <a:extLst>
              <a:ext uri="{FF2B5EF4-FFF2-40B4-BE49-F238E27FC236}">
                <a16:creationId xmlns:a16="http://schemas.microsoft.com/office/drawing/2014/main" id="{E972D592-A602-4742-948B-5E92D3828F64}"/>
              </a:ext>
            </a:extLst>
          </p:cNvPr>
          <p:cNvSpPr/>
          <p:nvPr/>
        </p:nvSpPr>
        <p:spPr>
          <a:xfrm>
            <a:off x="5384326" y="21965376"/>
            <a:ext cx="2556000" cy="68400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CA" sz="2400" dirty="0"/>
              <a:t>Augmented Reality</a:t>
            </a:r>
          </a:p>
        </p:txBody>
      </p:sp>
      <p:cxnSp>
        <p:nvCxnSpPr>
          <p:cNvPr id="107" name="Straight Arrow Connector 106">
            <a:extLst>
              <a:ext uri="{FF2B5EF4-FFF2-40B4-BE49-F238E27FC236}">
                <a16:creationId xmlns:a16="http://schemas.microsoft.com/office/drawing/2014/main" id="{83768B9D-1D91-4CC9-8EB7-E886D09FEA52}"/>
              </a:ext>
            </a:extLst>
          </p:cNvPr>
          <p:cNvCxnSpPr>
            <a:cxnSpLocks/>
          </p:cNvCxnSpPr>
          <p:nvPr/>
        </p:nvCxnSpPr>
        <p:spPr>
          <a:xfrm flipV="1">
            <a:off x="3641385" y="22307376"/>
            <a:ext cx="1311615" cy="23107"/>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2DD5C052-85D8-439B-869B-1D2DBBC9D437}"/>
              </a:ext>
            </a:extLst>
          </p:cNvPr>
          <p:cNvSpPr txBox="1"/>
          <p:nvPr/>
        </p:nvSpPr>
        <p:spPr>
          <a:xfrm>
            <a:off x="3299627" y="8382000"/>
            <a:ext cx="2109873" cy="553998"/>
          </a:xfrm>
          <a:prstGeom prst="rect">
            <a:avLst/>
          </a:prstGeom>
          <a:noFill/>
        </p:spPr>
        <p:txBody>
          <a:bodyPr wrap="none" rtlCol="0">
            <a:spAutoFit/>
          </a:bodyPr>
          <a:lstStyle/>
          <a:p>
            <a:r>
              <a:rPr lang="en-CA" sz="3000" b="1" dirty="0"/>
              <a:t>Motivation</a:t>
            </a:r>
          </a:p>
        </p:txBody>
      </p:sp>
      <p:sp>
        <p:nvSpPr>
          <p:cNvPr id="76" name="TextBox 75">
            <a:extLst>
              <a:ext uri="{FF2B5EF4-FFF2-40B4-BE49-F238E27FC236}">
                <a16:creationId xmlns:a16="http://schemas.microsoft.com/office/drawing/2014/main" id="{150F2F5E-CAF9-4135-A368-1CE64A723464}"/>
              </a:ext>
            </a:extLst>
          </p:cNvPr>
          <p:cNvSpPr txBox="1"/>
          <p:nvPr/>
        </p:nvSpPr>
        <p:spPr>
          <a:xfrm>
            <a:off x="482532" y="9194569"/>
            <a:ext cx="8381999" cy="1785104"/>
          </a:xfrm>
          <a:prstGeom prst="rect">
            <a:avLst/>
          </a:prstGeom>
          <a:noFill/>
        </p:spPr>
        <p:txBody>
          <a:bodyPr wrap="square" rtlCol="0">
            <a:spAutoFit/>
          </a:bodyPr>
          <a:lstStyle/>
          <a:p>
            <a:pPr marL="342900" indent="-342900">
              <a:spcAft>
                <a:spcPts val="1200"/>
              </a:spcAft>
              <a:buFont typeface="Arial" panose="020B0604020202020204" pitchFamily="34" charset="0"/>
              <a:buChar char="•"/>
            </a:pPr>
            <a:r>
              <a:rPr lang="en-CA" sz="2000" dirty="0"/>
              <a:t>Latest advancements in Augmented Reality such as Apple’s </a:t>
            </a:r>
            <a:r>
              <a:rPr lang="en-CA" sz="2000" dirty="0" err="1"/>
              <a:t>ARKit</a:t>
            </a:r>
            <a:r>
              <a:rPr lang="en-CA" sz="2000" dirty="0"/>
              <a:t> and </a:t>
            </a:r>
            <a:r>
              <a:rPr lang="en-CA" sz="2000" dirty="0" err="1"/>
              <a:t>ARCore</a:t>
            </a:r>
            <a:r>
              <a:rPr lang="en-CA" sz="2000" dirty="0"/>
              <a:t> on Android made it more flexible to use AR on mobile devices.</a:t>
            </a:r>
          </a:p>
          <a:p>
            <a:pPr marL="342900" indent="-342900">
              <a:spcAft>
                <a:spcPts val="1200"/>
              </a:spcAft>
              <a:buFont typeface="Arial" panose="020B0604020202020204" pitchFamily="34" charset="0"/>
              <a:buChar char="•"/>
            </a:pPr>
            <a:r>
              <a:rPr lang="en-CA" sz="2000" dirty="0"/>
              <a:t>Availability of platform for mobile devices to run Machine Learning techniques (e.g. classification).</a:t>
            </a:r>
          </a:p>
        </p:txBody>
      </p:sp>
      <p:sp>
        <p:nvSpPr>
          <p:cNvPr id="117" name="TextBox 116">
            <a:extLst>
              <a:ext uri="{FF2B5EF4-FFF2-40B4-BE49-F238E27FC236}">
                <a16:creationId xmlns:a16="http://schemas.microsoft.com/office/drawing/2014/main" id="{0E9ACC1D-7138-4053-8BED-DE41BC505566}"/>
              </a:ext>
            </a:extLst>
          </p:cNvPr>
          <p:cNvSpPr txBox="1"/>
          <p:nvPr/>
        </p:nvSpPr>
        <p:spPr>
          <a:xfrm>
            <a:off x="3150547" y="11848836"/>
            <a:ext cx="2428870" cy="553998"/>
          </a:xfrm>
          <a:prstGeom prst="rect">
            <a:avLst/>
          </a:prstGeom>
          <a:noFill/>
        </p:spPr>
        <p:txBody>
          <a:bodyPr wrap="none" rtlCol="0">
            <a:spAutoFit/>
          </a:bodyPr>
          <a:lstStyle/>
          <a:p>
            <a:r>
              <a:rPr lang="en-CA" sz="3000" b="1" dirty="0"/>
              <a:t>Background</a:t>
            </a:r>
          </a:p>
        </p:txBody>
      </p:sp>
      <p:sp>
        <p:nvSpPr>
          <p:cNvPr id="118" name="TextBox 117">
            <a:extLst>
              <a:ext uri="{FF2B5EF4-FFF2-40B4-BE49-F238E27FC236}">
                <a16:creationId xmlns:a16="http://schemas.microsoft.com/office/drawing/2014/main" id="{A2DE2EB1-5C59-41CE-8840-13358C32B4B9}"/>
              </a:ext>
            </a:extLst>
          </p:cNvPr>
          <p:cNvSpPr txBox="1"/>
          <p:nvPr/>
        </p:nvSpPr>
        <p:spPr>
          <a:xfrm>
            <a:off x="482532" y="12539881"/>
            <a:ext cx="8381999" cy="4093428"/>
          </a:xfrm>
          <a:prstGeom prst="rect">
            <a:avLst/>
          </a:prstGeom>
          <a:noFill/>
        </p:spPr>
        <p:txBody>
          <a:bodyPr wrap="square" rtlCol="0">
            <a:spAutoFit/>
          </a:bodyPr>
          <a:lstStyle/>
          <a:p>
            <a:pPr marL="342900" indent="-342900">
              <a:spcBef>
                <a:spcPts val="0"/>
              </a:spcBef>
              <a:spcAft>
                <a:spcPts val="1200"/>
              </a:spcAft>
              <a:buFont typeface="Arial" panose="020B0604020202020204" pitchFamily="34" charset="0"/>
              <a:buChar char="•"/>
            </a:pPr>
            <a:r>
              <a:rPr lang="en-CA" sz="2000" dirty="0"/>
              <a:t>G. </a:t>
            </a:r>
            <a:r>
              <a:rPr lang="en-CA" sz="2000" dirty="0" err="1"/>
              <a:t>Dandachi</a:t>
            </a:r>
            <a:r>
              <a:rPr lang="en-CA" sz="2000" dirty="0"/>
              <a:t>, A. </a:t>
            </a:r>
            <a:r>
              <a:rPr lang="en-CA" sz="2000" dirty="0" err="1"/>
              <a:t>Assoum</a:t>
            </a:r>
            <a:r>
              <a:rPr lang="en-CA" sz="2000" dirty="0"/>
              <a:t>, B. Elhassan and F. </a:t>
            </a:r>
            <a:r>
              <a:rPr lang="en-CA" sz="2000" dirty="0" err="1"/>
              <a:t>Dornaika</a:t>
            </a:r>
            <a:r>
              <a:rPr lang="en-CA" sz="2000" dirty="0"/>
              <a:t>, "Machine learning schemes in augmented reality for features detection," </a:t>
            </a:r>
            <a:r>
              <a:rPr lang="en-CA" sz="2000" i="1" dirty="0"/>
              <a:t>2015 Fifth International Conference on Digital Information and Communication Technology and its Applications (DICTAP)</a:t>
            </a:r>
            <a:r>
              <a:rPr lang="en-CA" sz="2000" dirty="0"/>
              <a:t>, Beirut, 2015, pp. 101-105.</a:t>
            </a:r>
          </a:p>
          <a:p>
            <a:pPr marL="342900" indent="-342900">
              <a:spcBef>
                <a:spcPts val="0"/>
              </a:spcBef>
              <a:spcAft>
                <a:spcPts val="1200"/>
              </a:spcAft>
              <a:buFont typeface="Arial" panose="020B0604020202020204" pitchFamily="34" charset="0"/>
              <a:buChar char="•"/>
            </a:pPr>
            <a:r>
              <a:rPr lang="en-CA" sz="2000" dirty="0"/>
              <a:t>N. Y. Khan, B. </a:t>
            </a:r>
            <a:r>
              <a:rPr lang="en-CA" sz="2000" dirty="0" err="1"/>
              <a:t>McCane</a:t>
            </a:r>
            <a:r>
              <a:rPr lang="en-CA" sz="2000" dirty="0"/>
              <a:t> and G. </a:t>
            </a:r>
            <a:r>
              <a:rPr lang="en-CA" sz="2000" dirty="0" err="1"/>
              <a:t>Wyvill</a:t>
            </a:r>
            <a:r>
              <a:rPr lang="en-CA" sz="2000" dirty="0"/>
              <a:t>, "SIFT and SURF Performance Evaluation against Various Image Deformations on Benchmark Dataset," </a:t>
            </a:r>
            <a:r>
              <a:rPr lang="en-CA" sz="2000" i="1" dirty="0"/>
              <a:t>2011 International Conference on Digital Image Computing: Techniques and Applications</a:t>
            </a:r>
            <a:r>
              <a:rPr lang="en-CA" sz="2000" dirty="0"/>
              <a:t>, Noosa, QLD, 2011, pp. 501-506.</a:t>
            </a:r>
          </a:p>
          <a:p>
            <a:pPr marL="342900" indent="-342900">
              <a:spcBef>
                <a:spcPts val="0"/>
              </a:spcBef>
              <a:spcAft>
                <a:spcPts val="1200"/>
              </a:spcAft>
              <a:buFont typeface="Arial" panose="020B0604020202020204" pitchFamily="34" charset="0"/>
              <a:buChar char="•"/>
            </a:pPr>
            <a:r>
              <a:rPr lang="en-US" sz="2000" dirty="0"/>
              <a:t>W. Daniel, R. Gerhard, M. Alessandro, D. Tom and S. Dieter, Pose Tracking from Natural Features on Mobile Phones, Proc. International Symposium on Mixed and Augmented Reality, pp. 125-134, 2008.</a:t>
            </a:r>
            <a:endParaRPr lang="en-CA" sz="2000" dirty="0"/>
          </a:p>
        </p:txBody>
      </p:sp>
      <p:sp>
        <p:nvSpPr>
          <p:cNvPr id="119" name="TextBox 118">
            <a:extLst>
              <a:ext uri="{FF2B5EF4-FFF2-40B4-BE49-F238E27FC236}">
                <a16:creationId xmlns:a16="http://schemas.microsoft.com/office/drawing/2014/main" id="{5BB8A66A-9BF8-4196-B1F2-0B38CBBAC248}"/>
              </a:ext>
            </a:extLst>
          </p:cNvPr>
          <p:cNvSpPr txBox="1"/>
          <p:nvPr/>
        </p:nvSpPr>
        <p:spPr>
          <a:xfrm>
            <a:off x="3403893" y="17277806"/>
            <a:ext cx="2448106" cy="553998"/>
          </a:xfrm>
          <a:prstGeom prst="rect">
            <a:avLst/>
          </a:prstGeom>
          <a:noFill/>
        </p:spPr>
        <p:txBody>
          <a:bodyPr wrap="none" rtlCol="0">
            <a:spAutoFit/>
          </a:bodyPr>
          <a:lstStyle/>
          <a:p>
            <a:r>
              <a:rPr lang="en-CA" sz="3000" b="1" dirty="0"/>
              <a:t>Architecture</a:t>
            </a:r>
          </a:p>
        </p:txBody>
      </p:sp>
      <p:grpSp>
        <p:nvGrpSpPr>
          <p:cNvPr id="116" name="Group 115">
            <a:extLst>
              <a:ext uri="{FF2B5EF4-FFF2-40B4-BE49-F238E27FC236}">
                <a16:creationId xmlns:a16="http://schemas.microsoft.com/office/drawing/2014/main" id="{D69DDA86-47FF-41BC-B204-3C33AC01D039}"/>
              </a:ext>
            </a:extLst>
          </p:cNvPr>
          <p:cNvGrpSpPr/>
          <p:nvPr/>
        </p:nvGrpSpPr>
        <p:grpSpPr>
          <a:xfrm>
            <a:off x="1872576" y="23066392"/>
            <a:ext cx="914400" cy="1066800"/>
            <a:chOff x="1828800" y="22663683"/>
            <a:chExt cx="914400" cy="1066800"/>
          </a:xfrm>
        </p:grpSpPr>
        <p:cxnSp>
          <p:nvCxnSpPr>
            <p:cNvPr id="126" name="Straight Arrow Connector 125">
              <a:extLst>
                <a:ext uri="{FF2B5EF4-FFF2-40B4-BE49-F238E27FC236}">
                  <a16:creationId xmlns:a16="http://schemas.microsoft.com/office/drawing/2014/main" id="{F8DCF6EE-2C3B-477D-8A0E-41B5DEB0B547}"/>
                </a:ext>
              </a:extLst>
            </p:cNvPr>
            <p:cNvCxnSpPr>
              <a:cxnSpLocks/>
            </p:cNvCxnSpPr>
            <p:nvPr/>
          </p:nvCxnSpPr>
          <p:spPr>
            <a:xfrm>
              <a:off x="1828800" y="22663683"/>
              <a:ext cx="0" cy="1066800"/>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76C229FF-AEAB-476D-8E30-65F0F5F150B2}"/>
                </a:ext>
              </a:extLst>
            </p:cNvPr>
            <p:cNvCxnSpPr>
              <a:cxnSpLocks/>
            </p:cNvCxnSpPr>
            <p:nvPr/>
          </p:nvCxnSpPr>
          <p:spPr>
            <a:xfrm flipV="1">
              <a:off x="2743200" y="22663683"/>
              <a:ext cx="0" cy="1066800"/>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129" name="Rectangle: Rounded Corners 128">
            <a:extLst>
              <a:ext uri="{FF2B5EF4-FFF2-40B4-BE49-F238E27FC236}">
                <a16:creationId xmlns:a16="http://schemas.microsoft.com/office/drawing/2014/main" id="{B45A34CD-3850-4CE4-ADE1-BAA4A03C537B}"/>
              </a:ext>
            </a:extLst>
          </p:cNvPr>
          <p:cNvSpPr/>
          <p:nvPr/>
        </p:nvSpPr>
        <p:spPr>
          <a:xfrm>
            <a:off x="5384326" y="24744592"/>
            <a:ext cx="2556000" cy="6840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2400" dirty="0"/>
              <a:t>Display</a:t>
            </a:r>
          </a:p>
        </p:txBody>
      </p:sp>
      <p:cxnSp>
        <p:nvCxnSpPr>
          <p:cNvPr id="130" name="Straight Arrow Connector 129">
            <a:extLst>
              <a:ext uri="{FF2B5EF4-FFF2-40B4-BE49-F238E27FC236}">
                <a16:creationId xmlns:a16="http://schemas.microsoft.com/office/drawing/2014/main" id="{73614458-BAA4-4735-A497-F677EEBA5DC4}"/>
              </a:ext>
            </a:extLst>
          </p:cNvPr>
          <p:cNvCxnSpPr>
            <a:cxnSpLocks/>
          </p:cNvCxnSpPr>
          <p:nvPr/>
        </p:nvCxnSpPr>
        <p:spPr>
          <a:xfrm>
            <a:off x="6662326" y="22881709"/>
            <a:ext cx="0" cy="172262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2" name="Rectangle: Rounded Corners 131">
            <a:extLst>
              <a:ext uri="{FF2B5EF4-FFF2-40B4-BE49-F238E27FC236}">
                <a16:creationId xmlns:a16="http://schemas.microsoft.com/office/drawing/2014/main" id="{9111324B-1C67-431B-97FC-C5DB87F711D9}"/>
              </a:ext>
            </a:extLst>
          </p:cNvPr>
          <p:cNvSpPr/>
          <p:nvPr/>
        </p:nvSpPr>
        <p:spPr>
          <a:xfrm>
            <a:off x="5384326" y="19050671"/>
            <a:ext cx="2556000" cy="68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dirty="0"/>
              <a:t>Sensors</a:t>
            </a:r>
          </a:p>
        </p:txBody>
      </p:sp>
      <p:cxnSp>
        <p:nvCxnSpPr>
          <p:cNvPr id="133" name="Straight Arrow Connector 132">
            <a:extLst>
              <a:ext uri="{FF2B5EF4-FFF2-40B4-BE49-F238E27FC236}">
                <a16:creationId xmlns:a16="http://schemas.microsoft.com/office/drawing/2014/main" id="{3F2BCBC7-6AC2-449D-82B4-61287C6FD168}"/>
              </a:ext>
            </a:extLst>
          </p:cNvPr>
          <p:cNvCxnSpPr>
            <a:cxnSpLocks/>
          </p:cNvCxnSpPr>
          <p:nvPr/>
        </p:nvCxnSpPr>
        <p:spPr>
          <a:xfrm>
            <a:off x="6662326" y="19942192"/>
            <a:ext cx="0" cy="175260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a:extLst>
              <a:ext uri="{FF2B5EF4-FFF2-40B4-BE49-F238E27FC236}">
                <a16:creationId xmlns:a16="http://schemas.microsoft.com/office/drawing/2014/main" id="{9F80E666-5138-43FC-AA20-21DA73CB13F2}"/>
              </a:ext>
            </a:extLst>
          </p:cNvPr>
          <p:cNvCxnSpPr>
            <a:cxnSpLocks/>
          </p:cNvCxnSpPr>
          <p:nvPr/>
        </p:nvCxnSpPr>
        <p:spPr>
          <a:xfrm>
            <a:off x="2329776" y="19942192"/>
            <a:ext cx="0" cy="175260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CC24D7B4-0CEB-4B87-937C-A32A471BE332}"/>
              </a:ext>
            </a:extLst>
          </p:cNvPr>
          <p:cNvSpPr txBox="1"/>
          <p:nvPr/>
        </p:nvSpPr>
        <p:spPr>
          <a:xfrm>
            <a:off x="607184" y="20399997"/>
            <a:ext cx="1106393" cy="461665"/>
          </a:xfrm>
          <a:prstGeom prst="rect">
            <a:avLst/>
          </a:prstGeom>
          <a:noFill/>
        </p:spPr>
        <p:txBody>
          <a:bodyPr wrap="none" rtlCol="0">
            <a:spAutoFit/>
          </a:bodyPr>
          <a:lstStyle/>
          <a:p>
            <a:r>
              <a:rPr lang="en-CA" sz="2400" b="1" dirty="0"/>
              <a:t>Inputs</a:t>
            </a:r>
            <a:endParaRPr lang="en-CA" sz="2000" b="1" dirty="0"/>
          </a:p>
        </p:txBody>
      </p:sp>
      <p:sp>
        <p:nvSpPr>
          <p:cNvPr id="141" name="TextBox 140">
            <a:extLst>
              <a:ext uri="{FF2B5EF4-FFF2-40B4-BE49-F238E27FC236}">
                <a16:creationId xmlns:a16="http://schemas.microsoft.com/office/drawing/2014/main" id="{0F0CC7F2-19BD-429B-83C6-C4BDB3066AB9}"/>
              </a:ext>
            </a:extLst>
          </p:cNvPr>
          <p:cNvSpPr txBox="1"/>
          <p:nvPr/>
        </p:nvSpPr>
        <p:spPr>
          <a:xfrm>
            <a:off x="607184" y="26005909"/>
            <a:ext cx="2185214" cy="461665"/>
          </a:xfrm>
          <a:prstGeom prst="rect">
            <a:avLst/>
          </a:prstGeom>
          <a:noFill/>
        </p:spPr>
        <p:txBody>
          <a:bodyPr wrap="none" rtlCol="0">
            <a:spAutoFit/>
          </a:bodyPr>
          <a:lstStyle/>
          <a:p>
            <a:r>
              <a:rPr lang="en-CA" sz="2400" b="1" dirty="0"/>
              <a:t>Classification</a:t>
            </a:r>
            <a:endParaRPr lang="en-CA" sz="2000" b="1" dirty="0"/>
          </a:p>
        </p:txBody>
      </p:sp>
      <p:sp>
        <p:nvSpPr>
          <p:cNvPr id="145" name="TextBox 144">
            <a:extLst>
              <a:ext uri="{FF2B5EF4-FFF2-40B4-BE49-F238E27FC236}">
                <a16:creationId xmlns:a16="http://schemas.microsoft.com/office/drawing/2014/main" id="{9A42EDE8-D6AE-41FD-80B6-9CA148B4D33D}"/>
              </a:ext>
            </a:extLst>
          </p:cNvPr>
          <p:cNvSpPr txBox="1"/>
          <p:nvPr/>
        </p:nvSpPr>
        <p:spPr>
          <a:xfrm>
            <a:off x="4495791" y="23639244"/>
            <a:ext cx="1843774" cy="461665"/>
          </a:xfrm>
          <a:prstGeom prst="rect">
            <a:avLst/>
          </a:prstGeom>
          <a:noFill/>
        </p:spPr>
        <p:txBody>
          <a:bodyPr wrap="none" rtlCol="0">
            <a:spAutoFit/>
          </a:bodyPr>
          <a:lstStyle/>
          <a:p>
            <a:r>
              <a:rPr lang="en-CA" sz="2400" b="1" dirty="0"/>
              <a:t>Processing</a:t>
            </a:r>
            <a:endParaRPr lang="en-CA" sz="2000" b="1" dirty="0"/>
          </a:p>
        </p:txBody>
      </p:sp>
      <p:sp>
        <p:nvSpPr>
          <p:cNvPr id="148" name="TextBox 147">
            <a:extLst>
              <a:ext uri="{FF2B5EF4-FFF2-40B4-BE49-F238E27FC236}">
                <a16:creationId xmlns:a16="http://schemas.microsoft.com/office/drawing/2014/main" id="{78DC4170-06C4-4BE6-A14B-F37D0724FF72}"/>
              </a:ext>
            </a:extLst>
          </p:cNvPr>
          <p:cNvSpPr txBox="1"/>
          <p:nvPr/>
        </p:nvSpPr>
        <p:spPr>
          <a:xfrm>
            <a:off x="4495799" y="26005909"/>
            <a:ext cx="1191352" cy="461665"/>
          </a:xfrm>
          <a:prstGeom prst="rect">
            <a:avLst/>
          </a:prstGeom>
          <a:noFill/>
        </p:spPr>
        <p:txBody>
          <a:bodyPr wrap="none" rtlCol="0">
            <a:spAutoFit/>
          </a:bodyPr>
          <a:lstStyle/>
          <a:p>
            <a:r>
              <a:rPr lang="en-CA" sz="2400" b="1" dirty="0"/>
              <a:t>Output</a:t>
            </a:r>
            <a:endParaRPr lang="en-CA" sz="2000" b="1" dirty="0"/>
          </a:p>
        </p:txBody>
      </p:sp>
      <p:sp>
        <p:nvSpPr>
          <p:cNvPr id="149" name="Line 80">
            <a:extLst>
              <a:ext uri="{FF2B5EF4-FFF2-40B4-BE49-F238E27FC236}">
                <a16:creationId xmlns:a16="http://schemas.microsoft.com/office/drawing/2014/main" id="{AB07F4E9-A021-4167-81DE-7047CAD8B3D0}"/>
              </a:ext>
            </a:extLst>
          </p:cNvPr>
          <p:cNvSpPr>
            <a:spLocks noChangeShapeType="1"/>
          </p:cNvSpPr>
          <p:nvPr/>
        </p:nvSpPr>
        <p:spPr bwMode="auto">
          <a:xfrm flipV="1">
            <a:off x="69944" y="11490454"/>
            <a:ext cx="9283701" cy="0"/>
          </a:xfrm>
          <a:prstGeom prst="line">
            <a:avLst/>
          </a:prstGeom>
          <a:ln>
            <a:headEnd/>
            <a:tailEnd/>
          </a:ln>
        </p:spPr>
        <p:style>
          <a:lnRef idx="1">
            <a:schemeClr val="accent1"/>
          </a:lnRef>
          <a:fillRef idx="0">
            <a:schemeClr val="accent1"/>
          </a:fillRef>
          <a:effectRef idx="0">
            <a:schemeClr val="accent1"/>
          </a:effectRef>
          <a:fontRef idx="minor">
            <a:schemeClr val="tx1"/>
          </a:fontRef>
        </p:style>
        <p:txBody>
          <a:bodyPr wrap="none" lIns="93249" tIns="46624" rIns="93249" bIns="46624" anchor="ctr"/>
          <a:lstStyle/>
          <a:p>
            <a:pPr defTabSz="2663104" eaLnBrk="1" hangingPunct="1">
              <a:defRPr/>
            </a:pPr>
            <a:endParaRPr lang="en-US" dirty="0">
              <a:ln>
                <a:solidFill>
                  <a:schemeClr val="accent5">
                    <a:lumMod val="75000"/>
                  </a:schemeClr>
                </a:solidFill>
              </a:ln>
            </a:endParaRPr>
          </a:p>
        </p:txBody>
      </p:sp>
      <p:sp>
        <p:nvSpPr>
          <p:cNvPr id="150" name="Line 80">
            <a:extLst>
              <a:ext uri="{FF2B5EF4-FFF2-40B4-BE49-F238E27FC236}">
                <a16:creationId xmlns:a16="http://schemas.microsoft.com/office/drawing/2014/main" id="{4C38E697-6ACD-40E7-93E6-518006FF0B01}"/>
              </a:ext>
            </a:extLst>
          </p:cNvPr>
          <p:cNvSpPr>
            <a:spLocks noChangeShapeType="1"/>
          </p:cNvSpPr>
          <p:nvPr/>
        </p:nvSpPr>
        <p:spPr bwMode="auto">
          <a:xfrm flipV="1">
            <a:off x="152400" y="17014309"/>
            <a:ext cx="9283701" cy="0"/>
          </a:xfrm>
          <a:prstGeom prst="line">
            <a:avLst/>
          </a:prstGeom>
          <a:ln>
            <a:headEnd/>
            <a:tailEnd/>
          </a:ln>
        </p:spPr>
        <p:style>
          <a:lnRef idx="1">
            <a:schemeClr val="accent1"/>
          </a:lnRef>
          <a:fillRef idx="0">
            <a:schemeClr val="accent1"/>
          </a:fillRef>
          <a:effectRef idx="0">
            <a:schemeClr val="accent1"/>
          </a:effectRef>
          <a:fontRef idx="minor">
            <a:schemeClr val="tx1"/>
          </a:fontRef>
        </p:style>
        <p:txBody>
          <a:bodyPr wrap="none" lIns="93249" tIns="46624" rIns="93249" bIns="46624" anchor="ctr"/>
          <a:lstStyle/>
          <a:p>
            <a:pPr defTabSz="2663104" eaLnBrk="1" hangingPunct="1">
              <a:defRPr/>
            </a:pPr>
            <a:endParaRPr lang="en-US" dirty="0">
              <a:ln>
                <a:solidFill>
                  <a:schemeClr val="accent5">
                    <a:lumMod val="75000"/>
                  </a:schemeClr>
                </a:solidFill>
              </a:ln>
            </a:endParaRPr>
          </a:p>
        </p:txBody>
      </p:sp>
      <p:sp>
        <p:nvSpPr>
          <p:cNvPr id="154" name="TextBox 153">
            <a:extLst>
              <a:ext uri="{FF2B5EF4-FFF2-40B4-BE49-F238E27FC236}">
                <a16:creationId xmlns:a16="http://schemas.microsoft.com/office/drawing/2014/main" id="{C3494B68-42F9-4D62-9C41-5B3FBAF42957}"/>
              </a:ext>
            </a:extLst>
          </p:cNvPr>
          <p:cNvSpPr txBox="1"/>
          <p:nvPr/>
        </p:nvSpPr>
        <p:spPr>
          <a:xfrm>
            <a:off x="13025772" y="8078079"/>
            <a:ext cx="2491388" cy="553998"/>
          </a:xfrm>
          <a:prstGeom prst="rect">
            <a:avLst/>
          </a:prstGeom>
          <a:noFill/>
        </p:spPr>
        <p:txBody>
          <a:bodyPr wrap="none" rtlCol="0">
            <a:spAutoFit/>
          </a:bodyPr>
          <a:lstStyle/>
          <a:p>
            <a:r>
              <a:rPr lang="en-CA" sz="3000" b="1" dirty="0"/>
              <a:t>Experiments</a:t>
            </a:r>
          </a:p>
        </p:txBody>
      </p:sp>
      <p:pic>
        <p:nvPicPr>
          <p:cNvPr id="122" name="Picture 121">
            <a:extLst>
              <a:ext uri="{FF2B5EF4-FFF2-40B4-BE49-F238E27FC236}">
                <a16:creationId xmlns:a16="http://schemas.microsoft.com/office/drawing/2014/main" id="{E779F991-7928-495F-BB25-C4E0C7F6184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956035" y="8756589"/>
            <a:ext cx="2826355" cy="6120000"/>
          </a:xfrm>
          <a:prstGeom prst="rect">
            <a:avLst/>
          </a:prstGeom>
        </p:spPr>
      </p:pic>
      <p:pic>
        <p:nvPicPr>
          <p:cNvPr id="124" name="Picture 123">
            <a:extLst>
              <a:ext uri="{FF2B5EF4-FFF2-40B4-BE49-F238E27FC236}">
                <a16:creationId xmlns:a16="http://schemas.microsoft.com/office/drawing/2014/main" id="{E6515872-F47F-405D-9F6D-6BA51C88B39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77052" y="15849600"/>
            <a:ext cx="2826355" cy="6120000"/>
          </a:xfrm>
          <a:prstGeom prst="rect">
            <a:avLst/>
          </a:prstGeom>
        </p:spPr>
      </p:pic>
      <p:pic>
        <p:nvPicPr>
          <p:cNvPr id="1024" name="Picture 1023">
            <a:extLst>
              <a:ext uri="{FF2B5EF4-FFF2-40B4-BE49-F238E27FC236}">
                <a16:creationId xmlns:a16="http://schemas.microsoft.com/office/drawing/2014/main" id="{8B6A5E3B-7454-4809-8044-0953D79EB14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921093" y="15849600"/>
            <a:ext cx="2826354" cy="6120000"/>
          </a:xfrm>
          <a:prstGeom prst="rect">
            <a:avLst/>
          </a:prstGeom>
        </p:spPr>
      </p:pic>
      <p:cxnSp>
        <p:nvCxnSpPr>
          <p:cNvPr id="1028" name="Straight Arrow Connector 1027">
            <a:extLst>
              <a:ext uri="{FF2B5EF4-FFF2-40B4-BE49-F238E27FC236}">
                <a16:creationId xmlns:a16="http://schemas.microsoft.com/office/drawing/2014/main" id="{E3B4FC2E-99AA-49B4-AE35-B9F65CEA9456}"/>
              </a:ext>
            </a:extLst>
          </p:cNvPr>
          <p:cNvCxnSpPr>
            <a:cxnSpLocks/>
          </p:cNvCxnSpPr>
          <p:nvPr/>
        </p:nvCxnSpPr>
        <p:spPr>
          <a:xfrm flipV="1">
            <a:off x="11353800" y="9194569"/>
            <a:ext cx="1671972" cy="543495"/>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29" name="TextBox 1028">
            <a:extLst>
              <a:ext uri="{FF2B5EF4-FFF2-40B4-BE49-F238E27FC236}">
                <a16:creationId xmlns:a16="http://schemas.microsoft.com/office/drawing/2014/main" id="{9B69DD43-3309-432E-8F01-B45623E0BBED}"/>
              </a:ext>
            </a:extLst>
          </p:cNvPr>
          <p:cNvSpPr txBox="1"/>
          <p:nvPr/>
        </p:nvSpPr>
        <p:spPr>
          <a:xfrm>
            <a:off x="9814217" y="9859145"/>
            <a:ext cx="2810385" cy="707886"/>
          </a:xfrm>
          <a:prstGeom prst="rect">
            <a:avLst/>
          </a:prstGeom>
          <a:noFill/>
        </p:spPr>
        <p:txBody>
          <a:bodyPr wrap="none" rtlCol="0">
            <a:spAutoFit/>
          </a:bodyPr>
          <a:lstStyle/>
          <a:p>
            <a:pPr algn="ctr"/>
            <a:r>
              <a:rPr lang="en-CA" sz="2000" dirty="0"/>
              <a:t>Possible classifications</a:t>
            </a:r>
          </a:p>
          <a:p>
            <a:pPr algn="ctr"/>
            <a:r>
              <a:rPr lang="en-CA" sz="2000" dirty="0"/>
              <a:t>with confidence</a:t>
            </a:r>
          </a:p>
        </p:txBody>
      </p:sp>
      <p:sp>
        <p:nvSpPr>
          <p:cNvPr id="1030" name="Oval 1029">
            <a:extLst>
              <a:ext uri="{FF2B5EF4-FFF2-40B4-BE49-F238E27FC236}">
                <a16:creationId xmlns:a16="http://schemas.microsoft.com/office/drawing/2014/main" id="{8AE486C2-2A0F-4A59-9552-74396DEEEFDF}"/>
              </a:ext>
            </a:extLst>
          </p:cNvPr>
          <p:cNvSpPr/>
          <p:nvPr/>
        </p:nvSpPr>
        <p:spPr>
          <a:xfrm>
            <a:off x="13156651" y="9296400"/>
            <a:ext cx="2692949" cy="4809542"/>
          </a:xfrm>
          <a:prstGeom prst="ellipse">
            <a:avLst/>
          </a:prstGeom>
          <a:solidFill>
            <a:srgbClr val="4F81BD">
              <a:alpha val="30196"/>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032" name="Straight Arrow Connector 1031">
            <a:extLst>
              <a:ext uri="{FF2B5EF4-FFF2-40B4-BE49-F238E27FC236}">
                <a16:creationId xmlns:a16="http://schemas.microsoft.com/office/drawing/2014/main" id="{8210B4E1-0D53-4B45-83AB-1175137D8C7B}"/>
              </a:ext>
            </a:extLst>
          </p:cNvPr>
          <p:cNvCxnSpPr>
            <a:cxnSpLocks/>
          </p:cNvCxnSpPr>
          <p:nvPr/>
        </p:nvCxnSpPr>
        <p:spPr>
          <a:xfrm flipH="1" flipV="1">
            <a:off x="15517160" y="11766504"/>
            <a:ext cx="1932640" cy="17448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33" name="TextBox 1032">
            <a:extLst>
              <a:ext uri="{FF2B5EF4-FFF2-40B4-BE49-F238E27FC236}">
                <a16:creationId xmlns:a16="http://schemas.microsoft.com/office/drawing/2014/main" id="{3F38DC15-C0E4-4FAB-B24E-9006C04188C3}"/>
              </a:ext>
            </a:extLst>
          </p:cNvPr>
          <p:cNvSpPr txBox="1"/>
          <p:nvPr/>
        </p:nvSpPr>
        <p:spPr>
          <a:xfrm>
            <a:off x="16849739" y="12125835"/>
            <a:ext cx="2057400" cy="707886"/>
          </a:xfrm>
          <a:prstGeom prst="rect">
            <a:avLst/>
          </a:prstGeom>
          <a:noFill/>
        </p:spPr>
        <p:txBody>
          <a:bodyPr wrap="square" rtlCol="0">
            <a:spAutoFit/>
          </a:bodyPr>
          <a:lstStyle/>
          <a:p>
            <a:r>
              <a:rPr lang="en-CA" sz="2000" dirty="0"/>
              <a:t>Centered Object </a:t>
            </a:r>
          </a:p>
          <a:p>
            <a:pPr algn="ctr"/>
            <a:r>
              <a:rPr lang="en-CA" sz="2000" dirty="0"/>
              <a:t>to be classified</a:t>
            </a:r>
          </a:p>
        </p:txBody>
      </p:sp>
      <p:cxnSp>
        <p:nvCxnSpPr>
          <p:cNvPr id="171" name="Straight Arrow Connector 170">
            <a:extLst>
              <a:ext uri="{FF2B5EF4-FFF2-40B4-BE49-F238E27FC236}">
                <a16:creationId xmlns:a16="http://schemas.microsoft.com/office/drawing/2014/main" id="{21CDB687-E078-4274-8177-AFA32622D3B0}"/>
              </a:ext>
            </a:extLst>
          </p:cNvPr>
          <p:cNvCxnSpPr>
            <a:cxnSpLocks/>
          </p:cNvCxnSpPr>
          <p:nvPr/>
        </p:nvCxnSpPr>
        <p:spPr>
          <a:xfrm>
            <a:off x="11932285" y="13697651"/>
            <a:ext cx="1908728" cy="627949"/>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36" name="TextBox 1035">
            <a:extLst>
              <a:ext uri="{FF2B5EF4-FFF2-40B4-BE49-F238E27FC236}">
                <a16:creationId xmlns:a16="http://schemas.microsoft.com/office/drawing/2014/main" id="{055E1720-6DB5-420D-BFD1-9347BC3B8934}"/>
              </a:ext>
            </a:extLst>
          </p:cNvPr>
          <p:cNvSpPr txBox="1"/>
          <p:nvPr/>
        </p:nvSpPr>
        <p:spPr>
          <a:xfrm>
            <a:off x="9610726" y="12850804"/>
            <a:ext cx="3176650" cy="707886"/>
          </a:xfrm>
          <a:prstGeom prst="rect">
            <a:avLst/>
          </a:prstGeom>
          <a:noFill/>
        </p:spPr>
        <p:txBody>
          <a:bodyPr wrap="square" rtlCol="0">
            <a:spAutoFit/>
          </a:bodyPr>
          <a:lstStyle/>
          <a:p>
            <a:r>
              <a:rPr lang="en-CA" sz="2000" dirty="0"/>
              <a:t>FPS for Machine Learning </a:t>
            </a:r>
          </a:p>
          <a:p>
            <a:pPr algn="ctr"/>
            <a:r>
              <a:rPr lang="en-CA" sz="2000" dirty="0"/>
              <a:t>classification algorithm</a:t>
            </a:r>
          </a:p>
        </p:txBody>
      </p:sp>
      <p:sp>
        <p:nvSpPr>
          <p:cNvPr id="1037" name="TextBox 1036">
            <a:extLst>
              <a:ext uri="{FF2B5EF4-FFF2-40B4-BE49-F238E27FC236}">
                <a16:creationId xmlns:a16="http://schemas.microsoft.com/office/drawing/2014/main" id="{85329303-C8B1-426E-94F5-DD2C20825760}"/>
              </a:ext>
            </a:extLst>
          </p:cNvPr>
          <p:cNvSpPr txBox="1"/>
          <p:nvPr/>
        </p:nvSpPr>
        <p:spPr>
          <a:xfrm>
            <a:off x="13476916" y="15179276"/>
            <a:ext cx="2050561" cy="400110"/>
          </a:xfrm>
          <a:prstGeom prst="rect">
            <a:avLst/>
          </a:prstGeom>
          <a:noFill/>
        </p:spPr>
        <p:txBody>
          <a:bodyPr wrap="none" rtlCol="0">
            <a:spAutoFit/>
          </a:bodyPr>
          <a:lstStyle/>
          <a:p>
            <a:r>
              <a:rPr lang="en-CA" sz="2000" dirty="0"/>
              <a:t>(a) Initial Screen</a:t>
            </a:r>
          </a:p>
        </p:txBody>
      </p:sp>
      <p:sp>
        <p:nvSpPr>
          <p:cNvPr id="177" name="TextBox 176">
            <a:extLst>
              <a:ext uri="{FF2B5EF4-FFF2-40B4-BE49-F238E27FC236}">
                <a16:creationId xmlns:a16="http://schemas.microsoft.com/office/drawing/2014/main" id="{7727A7D9-60C8-4C48-975E-F74551520013}"/>
              </a:ext>
            </a:extLst>
          </p:cNvPr>
          <p:cNvSpPr txBox="1"/>
          <p:nvPr/>
        </p:nvSpPr>
        <p:spPr>
          <a:xfrm>
            <a:off x="9678988" y="24766872"/>
            <a:ext cx="9228149" cy="1323439"/>
          </a:xfrm>
          <a:prstGeom prst="rect">
            <a:avLst/>
          </a:prstGeom>
          <a:noFill/>
        </p:spPr>
        <p:txBody>
          <a:bodyPr wrap="square" rtlCol="0">
            <a:spAutoFit/>
          </a:bodyPr>
          <a:lstStyle/>
          <a:p>
            <a:r>
              <a:rPr lang="en-CA" sz="2000" dirty="0"/>
              <a:t>This experiment evaluates the feasibility of running a Machine Learning trained model on a mobile device to achieve high accuracy classification and demonstrates potential of Augmented Reality combined with Machine Learning. This project can be enhanced to add capabilities to aid surveying.  </a:t>
            </a:r>
          </a:p>
        </p:txBody>
      </p:sp>
      <p:sp>
        <p:nvSpPr>
          <p:cNvPr id="179" name="TextBox 178">
            <a:extLst>
              <a:ext uri="{FF2B5EF4-FFF2-40B4-BE49-F238E27FC236}">
                <a16:creationId xmlns:a16="http://schemas.microsoft.com/office/drawing/2014/main" id="{D9180902-548D-4F0A-B4EA-DCE8C5596E18}"/>
              </a:ext>
            </a:extLst>
          </p:cNvPr>
          <p:cNvSpPr txBox="1"/>
          <p:nvPr/>
        </p:nvSpPr>
        <p:spPr>
          <a:xfrm>
            <a:off x="15468600" y="22127222"/>
            <a:ext cx="3731341" cy="707886"/>
          </a:xfrm>
          <a:prstGeom prst="rect">
            <a:avLst/>
          </a:prstGeom>
          <a:noFill/>
        </p:spPr>
        <p:txBody>
          <a:bodyPr wrap="none" rtlCol="0">
            <a:spAutoFit/>
          </a:bodyPr>
          <a:lstStyle/>
          <a:p>
            <a:pPr algn="ctr"/>
            <a:r>
              <a:rPr lang="en-CA" sz="2000" dirty="0"/>
              <a:t>(c) Tagged item from a different</a:t>
            </a:r>
          </a:p>
          <a:p>
            <a:pPr algn="ctr"/>
            <a:r>
              <a:rPr lang="en-CA" sz="2000" dirty="0"/>
              <a:t>angle</a:t>
            </a:r>
          </a:p>
        </p:txBody>
      </p:sp>
      <p:cxnSp>
        <p:nvCxnSpPr>
          <p:cNvPr id="180" name="Straight Arrow Connector 179">
            <a:extLst>
              <a:ext uri="{FF2B5EF4-FFF2-40B4-BE49-F238E27FC236}">
                <a16:creationId xmlns:a16="http://schemas.microsoft.com/office/drawing/2014/main" id="{7EDAC386-30DA-4623-A4A2-BCFE47AFAEB8}"/>
              </a:ext>
            </a:extLst>
          </p:cNvPr>
          <p:cNvCxnSpPr>
            <a:cxnSpLocks/>
          </p:cNvCxnSpPr>
          <p:nvPr/>
        </p:nvCxnSpPr>
        <p:spPr>
          <a:xfrm flipH="1">
            <a:off x="12101246" y="17447379"/>
            <a:ext cx="1536081" cy="422917"/>
          </a:xfrm>
          <a:prstGeom prst="straightConnector1">
            <a:avLst/>
          </a:prstGeom>
          <a:ln w="508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4" name="TextBox 183">
            <a:extLst>
              <a:ext uri="{FF2B5EF4-FFF2-40B4-BE49-F238E27FC236}">
                <a16:creationId xmlns:a16="http://schemas.microsoft.com/office/drawing/2014/main" id="{4D42A15C-DB33-402D-BDDB-7C80F3C90A40}"/>
              </a:ext>
            </a:extLst>
          </p:cNvPr>
          <p:cNvSpPr txBox="1"/>
          <p:nvPr/>
        </p:nvSpPr>
        <p:spPr>
          <a:xfrm>
            <a:off x="13446581" y="16676732"/>
            <a:ext cx="2351926" cy="707886"/>
          </a:xfrm>
          <a:prstGeom prst="rect">
            <a:avLst/>
          </a:prstGeom>
          <a:noFill/>
        </p:spPr>
        <p:txBody>
          <a:bodyPr wrap="none" rtlCol="0">
            <a:spAutoFit/>
          </a:bodyPr>
          <a:lstStyle/>
          <a:p>
            <a:r>
              <a:rPr lang="en-CA" sz="2000" dirty="0"/>
              <a:t>Classified title in</a:t>
            </a:r>
          </a:p>
          <a:p>
            <a:r>
              <a:rPr lang="en-CA" sz="2000" dirty="0"/>
              <a:t>Augmented Reality</a:t>
            </a:r>
          </a:p>
        </p:txBody>
      </p:sp>
      <p:cxnSp>
        <p:nvCxnSpPr>
          <p:cNvPr id="185" name="Straight Arrow Connector 184">
            <a:extLst>
              <a:ext uri="{FF2B5EF4-FFF2-40B4-BE49-F238E27FC236}">
                <a16:creationId xmlns:a16="http://schemas.microsoft.com/office/drawing/2014/main" id="{36767638-09BC-458E-9D63-A6216B84EA6D}"/>
              </a:ext>
            </a:extLst>
          </p:cNvPr>
          <p:cNvCxnSpPr>
            <a:cxnSpLocks/>
          </p:cNvCxnSpPr>
          <p:nvPr/>
        </p:nvCxnSpPr>
        <p:spPr>
          <a:xfrm>
            <a:off x="14583836" y="17456677"/>
            <a:ext cx="2561164" cy="356332"/>
          </a:xfrm>
          <a:prstGeom prst="straightConnector1">
            <a:avLst/>
          </a:prstGeom>
          <a:ln w="50800">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3" name="TextBox 192">
            <a:extLst>
              <a:ext uri="{FF2B5EF4-FFF2-40B4-BE49-F238E27FC236}">
                <a16:creationId xmlns:a16="http://schemas.microsoft.com/office/drawing/2014/main" id="{CF5787B1-BB60-42A1-A5D0-DC7844E03186}"/>
              </a:ext>
            </a:extLst>
          </p:cNvPr>
          <p:cNvSpPr txBox="1"/>
          <p:nvPr/>
        </p:nvSpPr>
        <p:spPr>
          <a:xfrm>
            <a:off x="10210800" y="22245983"/>
            <a:ext cx="3063659" cy="1015663"/>
          </a:xfrm>
          <a:prstGeom prst="rect">
            <a:avLst/>
          </a:prstGeom>
          <a:noFill/>
        </p:spPr>
        <p:txBody>
          <a:bodyPr wrap="none" rtlCol="0">
            <a:spAutoFit/>
          </a:bodyPr>
          <a:lstStyle/>
          <a:p>
            <a:pPr algn="ctr"/>
            <a:r>
              <a:rPr lang="en-CA" sz="2000" dirty="0"/>
              <a:t>(b) Tagged item with </a:t>
            </a:r>
          </a:p>
          <a:p>
            <a:pPr algn="ctr"/>
            <a:r>
              <a:rPr lang="en-CA" sz="2000" dirty="0"/>
              <a:t>classified object title with </a:t>
            </a:r>
          </a:p>
          <a:p>
            <a:pPr algn="ctr"/>
            <a:r>
              <a:rPr lang="en-CA" sz="2000" dirty="0"/>
              <a:t>text in Augment Reality</a:t>
            </a:r>
          </a:p>
        </p:txBody>
      </p:sp>
      <p:sp>
        <p:nvSpPr>
          <p:cNvPr id="194" name="TextBox 193">
            <a:extLst>
              <a:ext uri="{FF2B5EF4-FFF2-40B4-BE49-F238E27FC236}">
                <a16:creationId xmlns:a16="http://schemas.microsoft.com/office/drawing/2014/main" id="{23EE0552-6C62-4AC9-B7ED-6A962D9B9B4E}"/>
              </a:ext>
            </a:extLst>
          </p:cNvPr>
          <p:cNvSpPr txBox="1"/>
          <p:nvPr/>
        </p:nvSpPr>
        <p:spPr>
          <a:xfrm>
            <a:off x="13130769" y="23856193"/>
            <a:ext cx="2281394" cy="553998"/>
          </a:xfrm>
          <a:prstGeom prst="rect">
            <a:avLst/>
          </a:prstGeom>
          <a:noFill/>
        </p:spPr>
        <p:txBody>
          <a:bodyPr wrap="none" rtlCol="0">
            <a:spAutoFit/>
          </a:bodyPr>
          <a:lstStyle/>
          <a:p>
            <a:r>
              <a:rPr lang="en-CA" sz="3000" b="1" dirty="0"/>
              <a:t>Conclusion</a:t>
            </a:r>
          </a:p>
        </p:txBody>
      </p:sp>
      <p:sp>
        <p:nvSpPr>
          <p:cNvPr id="195" name="Line 80">
            <a:extLst>
              <a:ext uri="{FF2B5EF4-FFF2-40B4-BE49-F238E27FC236}">
                <a16:creationId xmlns:a16="http://schemas.microsoft.com/office/drawing/2014/main" id="{994425B3-A71C-48C3-A93E-652F22172452}"/>
              </a:ext>
            </a:extLst>
          </p:cNvPr>
          <p:cNvSpPr>
            <a:spLocks noChangeShapeType="1"/>
          </p:cNvSpPr>
          <p:nvPr/>
        </p:nvSpPr>
        <p:spPr bwMode="auto">
          <a:xfrm flipV="1">
            <a:off x="9727361" y="23635553"/>
            <a:ext cx="9283701" cy="0"/>
          </a:xfrm>
          <a:prstGeom prst="line">
            <a:avLst/>
          </a:prstGeom>
          <a:ln>
            <a:headEnd/>
            <a:tailEnd/>
          </a:ln>
        </p:spPr>
        <p:style>
          <a:lnRef idx="1">
            <a:schemeClr val="accent1"/>
          </a:lnRef>
          <a:fillRef idx="0">
            <a:schemeClr val="accent1"/>
          </a:fillRef>
          <a:effectRef idx="0">
            <a:schemeClr val="accent1"/>
          </a:effectRef>
          <a:fontRef idx="minor">
            <a:schemeClr val="tx1"/>
          </a:fontRef>
        </p:style>
        <p:txBody>
          <a:bodyPr wrap="none" lIns="93249" tIns="46624" rIns="93249" bIns="46624" anchor="ctr"/>
          <a:lstStyle/>
          <a:p>
            <a:pPr defTabSz="2663104" eaLnBrk="1" hangingPunct="1">
              <a:defRPr/>
            </a:pPr>
            <a:endParaRPr lang="en-US" dirty="0">
              <a:ln>
                <a:solidFill>
                  <a:schemeClr val="accent5">
                    <a:lumMod val="75000"/>
                  </a:schemeClr>
                </a:solidFill>
              </a:ln>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 - &amp;quot;Automatic Detection And Modeling of Power-Line From Airborne Laser Scanning Data&amp;quot;&quot;/&gt;&lt;property id=&quot;20307&quot; value=&quot;256&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10047</TotalTime>
  <Words>259</Words>
  <Application>Microsoft Office PowerPoint</Application>
  <PresentationFormat>Custom</PresentationFormat>
  <Paragraphs>42</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GeoICT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3D Polyhedral Building Reconstruction Using Airborne LIDAR Data: Self-Regularization Approach</dc:title>
  <dc:creator>yjwa</dc:creator>
  <cp:lastModifiedBy>Afnan Ahmad</cp:lastModifiedBy>
  <cp:revision>384</cp:revision>
  <dcterms:created xsi:type="dcterms:W3CDTF">2008-02-15T03:32:13Z</dcterms:created>
  <dcterms:modified xsi:type="dcterms:W3CDTF">2018-02-27T12:45:45Z</dcterms:modified>
</cp:coreProperties>
</file>